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7" r:id="rId4"/>
    <p:sldMasterId id="214748366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Lst>
  <p:sldSz cy="10287000" cx="18288000"/>
  <p:notesSz cx="6858000" cy="9144000"/>
  <p:embeddedFontLst>
    <p:embeddedFont>
      <p:font typeface="Cabin"/>
      <p:regular r:id="rId23"/>
      <p:bold r:id="rId24"/>
      <p:italic r:id="rId25"/>
      <p:boldItalic r:id="rId26"/>
    </p:embeddedFont>
    <p:embeddedFont>
      <p:font typeface="Montserrat"/>
      <p:regular r:id="rId27"/>
      <p:bold r:id="rId28"/>
      <p:italic r:id="rId29"/>
      <p:boldItalic r:id="rId30"/>
    </p:embeddedFont>
    <p:embeddedFont>
      <p:font typeface="Raleway Black"/>
      <p:bold r:id="rId31"/>
      <p:boldItalic r:id="rId32"/>
    </p:embeddedFont>
    <p:embeddedFont>
      <p:font typeface="Montserrat ExtraBold"/>
      <p:bold r:id="rId33"/>
      <p:boldItalic r:id="rId3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font" Target="fonts/Cabin-bold.fntdata"/><Relationship Id="rId23" Type="http://schemas.openxmlformats.org/officeDocument/2006/relationships/font" Target="fonts/Cabin-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font" Target="fonts/Cabin-boldItalic.fntdata"/><Relationship Id="rId25" Type="http://schemas.openxmlformats.org/officeDocument/2006/relationships/font" Target="fonts/Cabin-italic.fntdata"/><Relationship Id="rId28" Type="http://schemas.openxmlformats.org/officeDocument/2006/relationships/font" Target="fonts/Montserrat-bold.fntdata"/><Relationship Id="rId27" Type="http://schemas.openxmlformats.org/officeDocument/2006/relationships/font" Target="fonts/Montserrat-regular.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font" Target="fonts/Montserrat-italic.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RalewayBlack-bold.fntdata"/><Relationship Id="rId30" Type="http://schemas.openxmlformats.org/officeDocument/2006/relationships/font" Target="fonts/Montserrat-boldItalic.fntdata"/><Relationship Id="rId11" Type="http://schemas.openxmlformats.org/officeDocument/2006/relationships/slide" Target="slides/slide5.xml"/><Relationship Id="rId33" Type="http://schemas.openxmlformats.org/officeDocument/2006/relationships/font" Target="fonts/MontserratExtraBold-bold.fntdata"/><Relationship Id="rId10" Type="http://schemas.openxmlformats.org/officeDocument/2006/relationships/slide" Target="slides/slide4.xml"/><Relationship Id="rId32" Type="http://schemas.openxmlformats.org/officeDocument/2006/relationships/font" Target="fonts/RalewayBlack-boldItalic.fntdata"/><Relationship Id="rId13" Type="http://schemas.openxmlformats.org/officeDocument/2006/relationships/slide" Target="slides/slide7.xml"/><Relationship Id="rId12" Type="http://schemas.openxmlformats.org/officeDocument/2006/relationships/slide" Target="slides/slide6.xml"/><Relationship Id="rId34" Type="http://schemas.openxmlformats.org/officeDocument/2006/relationships/font" Target="fonts/MontserratExtraBold-boldItalic.fntdata"/><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291b3f19616_2_7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5" name="Google Shape;265;g291b3f19616_2_7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291b3f19616_2_8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8" name="Google Shape;278;g291b3f19616_2_8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291b3f19616_2_10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1" name="Google Shape;291;g291b3f19616_2_10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291b3f19616_2_11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3" name="Google Shape;303;g291b3f19616_2_1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291b3f19616_2_12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5" name="Google Shape;315;g291b3f19616_2_1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g291b3f19616_2_13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8" name="Google Shape;328;g291b3f19616_2_13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g291b3f19616_2_14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0" name="Google Shape;340;g291b3f19616_2_14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g291b3f19616_2_15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2" name="Google Shape;352;g291b3f19616_2_15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g291b3f19616_2_16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4" name="Google Shape;364;g291b3f19616_2_16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g291b3f19616_2_17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6" name="Google Shape;376;g291b3f19616_2_17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g291b3f19616_2_18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8" name="Google Shape;388;g291b3f19616_2_18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g291b3f19616_2_20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0" name="Google Shape;400;g291b3f19616_2_20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g291b3f19616_2_21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2" name="Google Shape;412;g291b3f19616_2_2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g2959bac4c89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4" name="Google Shape;424;g2959bac4c89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g291b3f19616_2_22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7" name="Google Shape;437;g291b3f19616_2_2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g291b3f19616_2_23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9" name="Google Shape;449;g291b3f19616_2_23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 name="Shape 12"/>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 name="Shape 13"/>
        <p:cNvGrpSpPr/>
        <p:nvPr/>
      </p:nvGrpSpPr>
      <p:grpSpPr>
        <a:xfrm>
          <a:off x="0" y="0"/>
          <a:ext cx="0" cy="0"/>
          <a:chOff x="0" y="0"/>
          <a:chExt cx="0" cy="0"/>
        </a:xfrm>
      </p:grpSpPr>
      <p:sp>
        <p:nvSpPr>
          <p:cNvPr id="14" name="Google Shape;14;p3"/>
          <p:cNvSpPr txBox="1"/>
          <p:nvPr>
            <p:ph type="ctrTitle"/>
          </p:nvPr>
        </p:nvSpPr>
        <p:spPr>
          <a:xfrm>
            <a:off x="4611200" y="3098500"/>
            <a:ext cx="16386900" cy="1470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 name="Google Shape;15;p3"/>
          <p:cNvSpPr txBox="1"/>
          <p:nvPr>
            <p:ph idx="1" type="subTitle"/>
          </p:nvPr>
        </p:nvSpPr>
        <p:spPr>
          <a:xfrm>
            <a:off x="4801850" y="4416700"/>
            <a:ext cx="8494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SzPts val="3200"/>
              <a:buNone/>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grpSp>
        <p:nvGrpSpPr>
          <p:cNvPr id="16" name="Google Shape;16;p3"/>
          <p:cNvGrpSpPr/>
          <p:nvPr/>
        </p:nvGrpSpPr>
        <p:grpSpPr>
          <a:xfrm>
            <a:off x="2372570" y="8228148"/>
            <a:ext cx="2352975" cy="2058853"/>
            <a:chOff x="0" y="0"/>
            <a:chExt cx="812800" cy="711200"/>
          </a:xfrm>
        </p:grpSpPr>
        <p:sp>
          <p:nvSpPr>
            <p:cNvPr id="17" name="Google Shape;17;p3"/>
            <p:cNvSpPr/>
            <p:nvPr/>
          </p:nvSpPr>
          <p:spPr>
            <a:xfrm>
              <a:off x="0" y="0"/>
              <a:ext cx="812800" cy="711200"/>
            </a:xfrm>
            <a:custGeom>
              <a:rect b="b" l="l" r="r" t="t"/>
              <a:pathLst>
                <a:path extrusionOk="0" h="711200" w="812800">
                  <a:moveTo>
                    <a:pt x="406400" y="0"/>
                  </a:moveTo>
                  <a:lnTo>
                    <a:pt x="812800" y="711200"/>
                  </a:lnTo>
                  <a:lnTo>
                    <a:pt x="0" y="711200"/>
                  </a:lnTo>
                  <a:lnTo>
                    <a:pt x="406400" y="0"/>
                  </a:lnTo>
                  <a:close/>
                </a:path>
              </a:pathLst>
            </a:custGeom>
            <a:solidFill>
              <a:srgbClr val="00B1D2"/>
            </a:solidFill>
            <a:ln>
              <a:noFill/>
            </a:ln>
          </p:spPr>
        </p:sp>
        <p:sp>
          <p:nvSpPr>
            <p:cNvPr id="18" name="Google Shape;18;p3"/>
            <p:cNvSpPr txBox="1"/>
            <p:nvPr/>
          </p:nvSpPr>
          <p:spPr>
            <a:xfrm>
              <a:off x="127000" y="282575"/>
              <a:ext cx="558900" cy="377700"/>
            </a:xfrm>
            <a:prstGeom prst="rect">
              <a:avLst/>
            </a:prstGeom>
            <a:noFill/>
            <a:ln>
              <a:noFill/>
            </a:ln>
          </p:spPr>
          <p:txBody>
            <a:bodyPr anchorCtr="0" anchor="ctr" bIns="50800" lIns="50800" spcFirstLastPara="1" rIns="50800" wrap="square" tIns="50800">
              <a:noAutofit/>
            </a:bodyPr>
            <a:lstStyle/>
            <a:p>
              <a:pPr indent="0" lvl="0" marL="0" marR="0" rtl="0" algn="ctr">
                <a:lnSpc>
                  <a:spcPct val="146277"/>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9" name="Google Shape;19;p3"/>
          <p:cNvGrpSpPr/>
          <p:nvPr/>
        </p:nvGrpSpPr>
        <p:grpSpPr>
          <a:xfrm>
            <a:off x="4725545" y="8228148"/>
            <a:ext cx="2352975" cy="2058853"/>
            <a:chOff x="0" y="0"/>
            <a:chExt cx="812800" cy="711200"/>
          </a:xfrm>
        </p:grpSpPr>
        <p:sp>
          <p:nvSpPr>
            <p:cNvPr id="20" name="Google Shape;20;p3"/>
            <p:cNvSpPr/>
            <p:nvPr/>
          </p:nvSpPr>
          <p:spPr>
            <a:xfrm>
              <a:off x="0" y="0"/>
              <a:ext cx="812800" cy="711200"/>
            </a:xfrm>
            <a:custGeom>
              <a:rect b="b" l="l" r="r" t="t"/>
              <a:pathLst>
                <a:path extrusionOk="0" h="711200" w="812800">
                  <a:moveTo>
                    <a:pt x="406400" y="0"/>
                  </a:moveTo>
                  <a:lnTo>
                    <a:pt x="812800" y="711200"/>
                  </a:lnTo>
                  <a:lnTo>
                    <a:pt x="0" y="711200"/>
                  </a:lnTo>
                  <a:lnTo>
                    <a:pt x="406400" y="0"/>
                  </a:lnTo>
                  <a:close/>
                </a:path>
              </a:pathLst>
            </a:custGeom>
            <a:solidFill>
              <a:srgbClr val="351B65"/>
            </a:solidFill>
            <a:ln>
              <a:noFill/>
            </a:ln>
          </p:spPr>
        </p:sp>
        <p:sp>
          <p:nvSpPr>
            <p:cNvPr id="21" name="Google Shape;21;p3"/>
            <p:cNvSpPr txBox="1"/>
            <p:nvPr/>
          </p:nvSpPr>
          <p:spPr>
            <a:xfrm>
              <a:off x="127000" y="282575"/>
              <a:ext cx="558900" cy="377700"/>
            </a:xfrm>
            <a:prstGeom prst="rect">
              <a:avLst/>
            </a:prstGeom>
            <a:noFill/>
            <a:ln>
              <a:noFill/>
            </a:ln>
          </p:spPr>
          <p:txBody>
            <a:bodyPr anchorCtr="0" anchor="ctr" bIns="50800" lIns="50800" spcFirstLastPara="1" rIns="50800" wrap="square" tIns="50800">
              <a:noAutofit/>
            </a:bodyPr>
            <a:lstStyle/>
            <a:p>
              <a:pPr indent="0" lvl="0" marL="0" marR="0" rtl="0" algn="ctr">
                <a:lnSpc>
                  <a:spcPct val="146277"/>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22" name="Google Shape;22;p3"/>
          <p:cNvGrpSpPr/>
          <p:nvPr/>
        </p:nvGrpSpPr>
        <p:grpSpPr>
          <a:xfrm>
            <a:off x="3549057" y="6169295"/>
            <a:ext cx="2352975" cy="2058853"/>
            <a:chOff x="0" y="0"/>
            <a:chExt cx="812800" cy="711200"/>
          </a:xfrm>
        </p:grpSpPr>
        <p:sp>
          <p:nvSpPr>
            <p:cNvPr id="23" name="Google Shape;23;p3"/>
            <p:cNvSpPr/>
            <p:nvPr/>
          </p:nvSpPr>
          <p:spPr>
            <a:xfrm>
              <a:off x="0" y="0"/>
              <a:ext cx="812800" cy="711200"/>
            </a:xfrm>
            <a:custGeom>
              <a:rect b="b" l="l" r="r" t="t"/>
              <a:pathLst>
                <a:path extrusionOk="0" h="711200" w="812800">
                  <a:moveTo>
                    <a:pt x="406400" y="0"/>
                  </a:moveTo>
                  <a:lnTo>
                    <a:pt x="812800" y="711200"/>
                  </a:lnTo>
                  <a:lnTo>
                    <a:pt x="0" y="711200"/>
                  </a:lnTo>
                  <a:lnTo>
                    <a:pt x="406400" y="0"/>
                  </a:lnTo>
                  <a:close/>
                </a:path>
              </a:pathLst>
            </a:custGeom>
            <a:solidFill>
              <a:srgbClr val="00B1D2"/>
            </a:solidFill>
            <a:ln>
              <a:noFill/>
            </a:ln>
          </p:spPr>
        </p:sp>
        <p:sp>
          <p:nvSpPr>
            <p:cNvPr id="24" name="Google Shape;24;p3"/>
            <p:cNvSpPr txBox="1"/>
            <p:nvPr/>
          </p:nvSpPr>
          <p:spPr>
            <a:xfrm>
              <a:off x="127000" y="282575"/>
              <a:ext cx="558900" cy="377700"/>
            </a:xfrm>
            <a:prstGeom prst="rect">
              <a:avLst/>
            </a:prstGeom>
            <a:noFill/>
            <a:ln>
              <a:noFill/>
            </a:ln>
          </p:spPr>
          <p:txBody>
            <a:bodyPr anchorCtr="0" anchor="ctr" bIns="50800" lIns="50800" spcFirstLastPara="1" rIns="50800" wrap="square" tIns="50800">
              <a:noAutofit/>
            </a:bodyPr>
            <a:lstStyle/>
            <a:p>
              <a:pPr indent="0" lvl="0" marL="0" marR="0" rtl="0" algn="ctr">
                <a:lnSpc>
                  <a:spcPct val="146277"/>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25" name="Google Shape;25;p3"/>
          <p:cNvGrpSpPr/>
          <p:nvPr/>
        </p:nvGrpSpPr>
        <p:grpSpPr>
          <a:xfrm>
            <a:off x="2372570" y="4110443"/>
            <a:ext cx="2352975" cy="2058853"/>
            <a:chOff x="0" y="0"/>
            <a:chExt cx="812800" cy="711200"/>
          </a:xfrm>
        </p:grpSpPr>
        <p:sp>
          <p:nvSpPr>
            <p:cNvPr id="26" name="Google Shape;26;p3"/>
            <p:cNvSpPr/>
            <p:nvPr/>
          </p:nvSpPr>
          <p:spPr>
            <a:xfrm>
              <a:off x="0" y="0"/>
              <a:ext cx="812800" cy="711200"/>
            </a:xfrm>
            <a:custGeom>
              <a:rect b="b" l="l" r="r" t="t"/>
              <a:pathLst>
                <a:path extrusionOk="0" h="711200" w="812800">
                  <a:moveTo>
                    <a:pt x="406400" y="0"/>
                  </a:moveTo>
                  <a:lnTo>
                    <a:pt x="812800" y="711200"/>
                  </a:lnTo>
                  <a:lnTo>
                    <a:pt x="0" y="711200"/>
                  </a:lnTo>
                  <a:lnTo>
                    <a:pt x="406400" y="0"/>
                  </a:lnTo>
                  <a:close/>
                </a:path>
              </a:pathLst>
            </a:custGeom>
            <a:solidFill>
              <a:srgbClr val="FEBC1D"/>
            </a:solidFill>
            <a:ln>
              <a:noFill/>
            </a:ln>
          </p:spPr>
        </p:sp>
        <p:sp>
          <p:nvSpPr>
            <p:cNvPr id="27" name="Google Shape;27;p3"/>
            <p:cNvSpPr txBox="1"/>
            <p:nvPr/>
          </p:nvSpPr>
          <p:spPr>
            <a:xfrm>
              <a:off x="127000" y="282575"/>
              <a:ext cx="558900" cy="377700"/>
            </a:xfrm>
            <a:prstGeom prst="rect">
              <a:avLst/>
            </a:prstGeom>
            <a:noFill/>
            <a:ln>
              <a:noFill/>
            </a:ln>
          </p:spPr>
          <p:txBody>
            <a:bodyPr anchorCtr="0" anchor="ctr" bIns="50800" lIns="50800" spcFirstLastPara="1" rIns="50800" wrap="square" tIns="50800">
              <a:noAutofit/>
            </a:bodyPr>
            <a:lstStyle/>
            <a:p>
              <a:pPr indent="0" lvl="0" marL="0" marR="0" rtl="0" algn="ctr">
                <a:lnSpc>
                  <a:spcPct val="146277"/>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28" name="Google Shape;28;p3"/>
          <p:cNvGrpSpPr/>
          <p:nvPr/>
        </p:nvGrpSpPr>
        <p:grpSpPr>
          <a:xfrm>
            <a:off x="1196083" y="2051590"/>
            <a:ext cx="2352975" cy="2058853"/>
            <a:chOff x="0" y="0"/>
            <a:chExt cx="812800" cy="711200"/>
          </a:xfrm>
        </p:grpSpPr>
        <p:sp>
          <p:nvSpPr>
            <p:cNvPr id="29" name="Google Shape;29;p3"/>
            <p:cNvSpPr/>
            <p:nvPr/>
          </p:nvSpPr>
          <p:spPr>
            <a:xfrm>
              <a:off x="0" y="0"/>
              <a:ext cx="812800" cy="711200"/>
            </a:xfrm>
            <a:custGeom>
              <a:rect b="b" l="l" r="r" t="t"/>
              <a:pathLst>
                <a:path extrusionOk="0" h="711200" w="812800">
                  <a:moveTo>
                    <a:pt x="406400" y="0"/>
                  </a:moveTo>
                  <a:lnTo>
                    <a:pt x="812800" y="711200"/>
                  </a:lnTo>
                  <a:lnTo>
                    <a:pt x="0" y="711200"/>
                  </a:lnTo>
                  <a:lnTo>
                    <a:pt x="406400" y="0"/>
                  </a:lnTo>
                  <a:close/>
                </a:path>
              </a:pathLst>
            </a:custGeom>
            <a:solidFill>
              <a:srgbClr val="351B65"/>
            </a:solidFill>
            <a:ln>
              <a:noFill/>
            </a:ln>
          </p:spPr>
        </p:sp>
        <p:sp>
          <p:nvSpPr>
            <p:cNvPr id="30" name="Google Shape;30;p3"/>
            <p:cNvSpPr txBox="1"/>
            <p:nvPr/>
          </p:nvSpPr>
          <p:spPr>
            <a:xfrm>
              <a:off x="127000" y="282575"/>
              <a:ext cx="558900" cy="377700"/>
            </a:xfrm>
            <a:prstGeom prst="rect">
              <a:avLst/>
            </a:prstGeom>
            <a:noFill/>
            <a:ln>
              <a:noFill/>
            </a:ln>
          </p:spPr>
          <p:txBody>
            <a:bodyPr anchorCtr="0" anchor="ctr" bIns="50800" lIns="50800" spcFirstLastPara="1" rIns="50800" wrap="square" tIns="50800">
              <a:noAutofit/>
            </a:bodyPr>
            <a:lstStyle/>
            <a:p>
              <a:pPr indent="0" lvl="0" marL="0" marR="0" rtl="0" algn="ctr">
                <a:lnSpc>
                  <a:spcPct val="146277"/>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31" name="Google Shape;31;p3"/>
          <p:cNvGrpSpPr/>
          <p:nvPr/>
        </p:nvGrpSpPr>
        <p:grpSpPr>
          <a:xfrm>
            <a:off x="19596" y="-7262"/>
            <a:ext cx="2352975" cy="2058853"/>
            <a:chOff x="0" y="0"/>
            <a:chExt cx="812800" cy="711200"/>
          </a:xfrm>
        </p:grpSpPr>
        <p:sp>
          <p:nvSpPr>
            <p:cNvPr id="32" name="Google Shape;32;p3"/>
            <p:cNvSpPr/>
            <p:nvPr/>
          </p:nvSpPr>
          <p:spPr>
            <a:xfrm>
              <a:off x="0" y="0"/>
              <a:ext cx="812800" cy="711200"/>
            </a:xfrm>
            <a:custGeom>
              <a:rect b="b" l="l" r="r" t="t"/>
              <a:pathLst>
                <a:path extrusionOk="0" h="711200" w="812800">
                  <a:moveTo>
                    <a:pt x="406400" y="0"/>
                  </a:moveTo>
                  <a:lnTo>
                    <a:pt x="812800" y="711200"/>
                  </a:lnTo>
                  <a:lnTo>
                    <a:pt x="0" y="711200"/>
                  </a:lnTo>
                  <a:lnTo>
                    <a:pt x="406400" y="0"/>
                  </a:lnTo>
                  <a:close/>
                </a:path>
              </a:pathLst>
            </a:custGeom>
            <a:solidFill>
              <a:srgbClr val="00B1D2"/>
            </a:solidFill>
            <a:ln>
              <a:noFill/>
            </a:ln>
          </p:spPr>
        </p:sp>
        <p:sp>
          <p:nvSpPr>
            <p:cNvPr id="33" name="Google Shape;33;p3"/>
            <p:cNvSpPr txBox="1"/>
            <p:nvPr/>
          </p:nvSpPr>
          <p:spPr>
            <a:xfrm>
              <a:off x="127000" y="282575"/>
              <a:ext cx="558900" cy="377700"/>
            </a:xfrm>
            <a:prstGeom prst="rect">
              <a:avLst/>
            </a:prstGeom>
            <a:noFill/>
            <a:ln>
              <a:noFill/>
            </a:ln>
          </p:spPr>
          <p:txBody>
            <a:bodyPr anchorCtr="0" anchor="ctr" bIns="50800" lIns="50800" spcFirstLastPara="1" rIns="50800" wrap="square" tIns="50800">
              <a:noAutofit/>
            </a:bodyPr>
            <a:lstStyle/>
            <a:p>
              <a:pPr indent="0" lvl="0" marL="0" marR="0" rtl="0" algn="ctr">
                <a:lnSpc>
                  <a:spcPct val="146277"/>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34" name="Google Shape;34;p3"/>
          <p:cNvGrpSpPr/>
          <p:nvPr/>
        </p:nvGrpSpPr>
        <p:grpSpPr>
          <a:xfrm rot="10800000">
            <a:off x="3408446" y="3421529"/>
            <a:ext cx="1093622" cy="956920"/>
            <a:chOff x="0" y="0"/>
            <a:chExt cx="812800" cy="711200"/>
          </a:xfrm>
        </p:grpSpPr>
        <p:sp>
          <p:nvSpPr>
            <p:cNvPr id="35" name="Google Shape;35;p3"/>
            <p:cNvSpPr/>
            <p:nvPr/>
          </p:nvSpPr>
          <p:spPr>
            <a:xfrm>
              <a:off x="0" y="0"/>
              <a:ext cx="812800" cy="711200"/>
            </a:xfrm>
            <a:custGeom>
              <a:rect b="b" l="l" r="r" t="t"/>
              <a:pathLst>
                <a:path extrusionOk="0" h="711200" w="812800">
                  <a:moveTo>
                    <a:pt x="406400" y="0"/>
                  </a:moveTo>
                  <a:lnTo>
                    <a:pt x="812800" y="711200"/>
                  </a:lnTo>
                  <a:lnTo>
                    <a:pt x="0" y="711200"/>
                  </a:lnTo>
                  <a:lnTo>
                    <a:pt x="406400" y="0"/>
                  </a:lnTo>
                  <a:close/>
                </a:path>
              </a:pathLst>
            </a:custGeom>
            <a:solidFill>
              <a:srgbClr val="00B1D2"/>
            </a:solidFill>
            <a:ln>
              <a:noFill/>
            </a:ln>
          </p:spPr>
        </p:sp>
        <p:sp>
          <p:nvSpPr>
            <p:cNvPr id="36" name="Google Shape;36;p3"/>
            <p:cNvSpPr txBox="1"/>
            <p:nvPr/>
          </p:nvSpPr>
          <p:spPr>
            <a:xfrm>
              <a:off x="127000" y="282575"/>
              <a:ext cx="558900" cy="377700"/>
            </a:xfrm>
            <a:prstGeom prst="rect">
              <a:avLst/>
            </a:prstGeom>
            <a:noFill/>
            <a:ln>
              <a:noFill/>
            </a:ln>
          </p:spPr>
          <p:txBody>
            <a:bodyPr anchorCtr="0" anchor="ctr" bIns="50800" lIns="50800" spcFirstLastPara="1" rIns="50800" wrap="square" tIns="50800">
              <a:noAutofit/>
            </a:bodyPr>
            <a:lstStyle/>
            <a:p>
              <a:pPr indent="0" lvl="0" marL="0" marR="0" rtl="0" algn="ctr">
                <a:lnSpc>
                  <a:spcPct val="146277"/>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37" name="Google Shape;37;p3"/>
          <p:cNvGrpSpPr/>
          <p:nvPr/>
        </p:nvGrpSpPr>
        <p:grpSpPr>
          <a:xfrm>
            <a:off x="19596" y="8228148"/>
            <a:ext cx="2352975" cy="2058853"/>
            <a:chOff x="0" y="0"/>
            <a:chExt cx="812800" cy="711200"/>
          </a:xfrm>
        </p:grpSpPr>
        <p:sp>
          <p:nvSpPr>
            <p:cNvPr id="38" name="Google Shape;38;p3"/>
            <p:cNvSpPr/>
            <p:nvPr/>
          </p:nvSpPr>
          <p:spPr>
            <a:xfrm>
              <a:off x="0" y="0"/>
              <a:ext cx="812800" cy="711200"/>
            </a:xfrm>
            <a:custGeom>
              <a:rect b="b" l="l" r="r" t="t"/>
              <a:pathLst>
                <a:path extrusionOk="0" h="711200" w="812800">
                  <a:moveTo>
                    <a:pt x="406400" y="0"/>
                  </a:moveTo>
                  <a:lnTo>
                    <a:pt x="812800" y="711200"/>
                  </a:lnTo>
                  <a:lnTo>
                    <a:pt x="0" y="711200"/>
                  </a:lnTo>
                  <a:lnTo>
                    <a:pt x="406400" y="0"/>
                  </a:lnTo>
                  <a:close/>
                </a:path>
              </a:pathLst>
            </a:custGeom>
            <a:solidFill>
              <a:srgbClr val="351B65"/>
            </a:solidFill>
            <a:ln>
              <a:noFill/>
            </a:ln>
          </p:spPr>
        </p:sp>
        <p:sp>
          <p:nvSpPr>
            <p:cNvPr id="39" name="Google Shape;39;p3"/>
            <p:cNvSpPr txBox="1"/>
            <p:nvPr/>
          </p:nvSpPr>
          <p:spPr>
            <a:xfrm>
              <a:off x="127000" y="282575"/>
              <a:ext cx="558900" cy="377700"/>
            </a:xfrm>
            <a:prstGeom prst="rect">
              <a:avLst/>
            </a:prstGeom>
            <a:noFill/>
            <a:ln>
              <a:noFill/>
            </a:ln>
          </p:spPr>
          <p:txBody>
            <a:bodyPr anchorCtr="0" anchor="ctr" bIns="50800" lIns="50800" spcFirstLastPara="1" rIns="50800" wrap="square" tIns="50800">
              <a:noAutofit/>
            </a:bodyPr>
            <a:lstStyle/>
            <a:p>
              <a:pPr indent="0" lvl="0" marL="0" marR="0" rtl="0" algn="ctr">
                <a:lnSpc>
                  <a:spcPct val="146277"/>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40" name="Google Shape;40;p3"/>
          <p:cNvGrpSpPr/>
          <p:nvPr/>
        </p:nvGrpSpPr>
        <p:grpSpPr>
          <a:xfrm rot="10800000">
            <a:off x="16268628" y="670284"/>
            <a:ext cx="1093622" cy="956920"/>
            <a:chOff x="0" y="0"/>
            <a:chExt cx="812800" cy="711200"/>
          </a:xfrm>
        </p:grpSpPr>
        <p:sp>
          <p:nvSpPr>
            <p:cNvPr id="41" name="Google Shape;41;p3"/>
            <p:cNvSpPr/>
            <p:nvPr/>
          </p:nvSpPr>
          <p:spPr>
            <a:xfrm>
              <a:off x="0" y="0"/>
              <a:ext cx="812800" cy="711200"/>
            </a:xfrm>
            <a:custGeom>
              <a:rect b="b" l="l" r="r" t="t"/>
              <a:pathLst>
                <a:path extrusionOk="0" h="711200" w="812800">
                  <a:moveTo>
                    <a:pt x="406400" y="0"/>
                  </a:moveTo>
                  <a:lnTo>
                    <a:pt x="812800" y="711200"/>
                  </a:lnTo>
                  <a:lnTo>
                    <a:pt x="0" y="711200"/>
                  </a:lnTo>
                  <a:lnTo>
                    <a:pt x="406400" y="0"/>
                  </a:lnTo>
                  <a:close/>
                </a:path>
              </a:pathLst>
            </a:custGeom>
            <a:solidFill>
              <a:srgbClr val="00B1D2"/>
            </a:solidFill>
            <a:ln>
              <a:noFill/>
            </a:ln>
          </p:spPr>
        </p:sp>
        <p:sp>
          <p:nvSpPr>
            <p:cNvPr id="42" name="Google Shape;42;p3"/>
            <p:cNvSpPr txBox="1"/>
            <p:nvPr/>
          </p:nvSpPr>
          <p:spPr>
            <a:xfrm>
              <a:off x="127000" y="282575"/>
              <a:ext cx="558900" cy="377700"/>
            </a:xfrm>
            <a:prstGeom prst="rect">
              <a:avLst/>
            </a:prstGeom>
            <a:noFill/>
            <a:ln>
              <a:noFill/>
            </a:ln>
          </p:spPr>
          <p:txBody>
            <a:bodyPr anchorCtr="0" anchor="ctr" bIns="50800" lIns="50800" spcFirstLastPara="1" rIns="50800" wrap="square" tIns="50800">
              <a:noAutofit/>
            </a:bodyPr>
            <a:lstStyle/>
            <a:p>
              <a:pPr indent="0" lvl="0" marL="0" marR="0" rtl="0" algn="ctr">
                <a:lnSpc>
                  <a:spcPct val="146277"/>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43" name="Google Shape;43;p3"/>
          <p:cNvGrpSpPr/>
          <p:nvPr/>
        </p:nvGrpSpPr>
        <p:grpSpPr>
          <a:xfrm>
            <a:off x="15638958" y="8228148"/>
            <a:ext cx="2352975" cy="2058853"/>
            <a:chOff x="0" y="0"/>
            <a:chExt cx="812800" cy="711200"/>
          </a:xfrm>
        </p:grpSpPr>
        <p:sp>
          <p:nvSpPr>
            <p:cNvPr id="44" name="Google Shape;44;p3"/>
            <p:cNvSpPr/>
            <p:nvPr/>
          </p:nvSpPr>
          <p:spPr>
            <a:xfrm>
              <a:off x="0" y="0"/>
              <a:ext cx="812800" cy="711200"/>
            </a:xfrm>
            <a:custGeom>
              <a:rect b="b" l="l" r="r" t="t"/>
              <a:pathLst>
                <a:path extrusionOk="0" h="711200" w="812800">
                  <a:moveTo>
                    <a:pt x="406400" y="0"/>
                  </a:moveTo>
                  <a:lnTo>
                    <a:pt x="812800" y="711200"/>
                  </a:lnTo>
                  <a:lnTo>
                    <a:pt x="0" y="711200"/>
                  </a:lnTo>
                  <a:lnTo>
                    <a:pt x="406400" y="0"/>
                  </a:lnTo>
                  <a:close/>
                </a:path>
              </a:pathLst>
            </a:custGeom>
            <a:solidFill>
              <a:srgbClr val="FEBC1D"/>
            </a:solidFill>
            <a:ln>
              <a:noFill/>
            </a:ln>
          </p:spPr>
        </p:sp>
        <p:sp>
          <p:nvSpPr>
            <p:cNvPr id="45" name="Google Shape;45;p3"/>
            <p:cNvSpPr txBox="1"/>
            <p:nvPr/>
          </p:nvSpPr>
          <p:spPr>
            <a:xfrm>
              <a:off x="127000" y="282575"/>
              <a:ext cx="558900" cy="377700"/>
            </a:xfrm>
            <a:prstGeom prst="rect">
              <a:avLst/>
            </a:prstGeom>
            <a:noFill/>
            <a:ln>
              <a:noFill/>
            </a:ln>
          </p:spPr>
          <p:txBody>
            <a:bodyPr anchorCtr="0" anchor="ctr" bIns="50800" lIns="50800" spcFirstLastPara="1" rIns="50800" wrap="square" tIns="50800">
              <a:noAutofit/>
            </a:bodyPr>
            <a:lstStyle/>
            <a:p>
              <a:pPr indent="0" lvl="0" marL="0" marR="0" rtl="0" algn="ctr">
                <a:lnSpc>
                  <a:spcPct val="146277"/>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46" name="Google Shape;46;p3"/>
          <p:cNvGrpSpPr/>
          <p:nvPr/>
        </p:nvGrpSpPr>
        <p:grpSpPr>
          <a:xfrm rot="10800000">
            <a:off x="1196082" y="8228147"/>
            <a:ext cx="2352975" cy="2058853"/>
            <a:chOff x="0" y="0"/>
            <a:chExt cx="812800" cy="711200"/>
          </a:xfrm>
        </p:grpSpPr>
        <p:sp>
          <p:nvSpPr>
            <p:cNvPr id="47" name="Google Shape;47;p3"/>
            <p:cNvSpPr/>
            <p:nvPr/>
          </p:nvSpPr>
          <p:spPr>
            <a:xfrm>
              <a:off x="0" y="0"/>
              <a:ext cx="812800" cy="711200"/>
            </a:xfrm>
            <a:custGeom>
              <a:rect b="b" l="l" r="r" t="t"/>
              <a:pathLst>
                <a:path extrusionOk="0" h="711200" w="812800">
                  <a:moveTo>
                    <a:pt x="406400" y="0"/>
                  </a:moveTo>
                  <a:lnTo>
                    <a:pt x="812800" y="711200"/>
                  </a:lnTo>
                  <a:lnTo>
                    <a:pt x="0" y="711200"/>
                  </a:lnTo>
                  <a:lnTo>
                    <a:pt x="406400" y="0"/>
                  </a:lnTo>
                  <a:close/>
                </a:path>
              </a:pathLst>
            </a:custGeom>
            <a:solidFill>
              <a:srgbClr val="FE2E60"/>
            </a:solidFill>
            <a:ln>
              <a:noFill/>
            </a:ln>
          </p:spPr>
        </p:sp>
        <p:sp>
          <p:nvSpPr>
            <p:cNvPr id="48" name="Google Shape;48;p3"/>
            <p:cNvSpPr txBox="1"/>
            <p:nvPr/>
          </p:nvSpPr>
          <p:spPr>
            <a:xfrm>
              <a:off x="127000" y="282575"/>
              <a:ext cx="558900" cy="377700"/>
            </a:xfrm>
            <a:prstGeom prst="rect">
              <a:avLst/>
            </a:prstGeom>
            <a:noFill/>
            <a:ln>
              <a:noFill/>
            </a:ln>
          </p:spPr>
          <p:txBody>
            <a:bodyPr anchorCtr="0" anchor="ctr" bIns="50800" lIns="50800" spcFirstLastPara="1" rIns="50800" wrap="square" tIns="50800">
              <a:noAutofit/>
            </a:bodyPr>
            <a:lstStyle/>
            <a:p>
              <a:pPr indent="0" lvl="0" marL="0" marR="0" rtl="0" algn="ctr">
                <a:lnSpc>
                  <a:spcPct val="146277"/>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49" name="Google Shape;49;p3"/>
          <p:cNvGrpSpPr/>
          <p:nvPr/>
        </p:nvGrpSpPr>
        <p:grpSpPr>
          <a:xfrm rot="10800000">
            <a:off x="15394482" y="8438304"/>
            <a:ext cx="1093622" cy="956920"/>
            <a:chOff x="0" y="0"/>
            <a:chExt cx="812800" cy="711200"/>
          </a:xfrm>
        </p:grpSpPr>
        <p:sp>
          <p:nvSpPr>
            <p:cNvPr id="50" name="Google Shape;50;p3"/>
            <p:cNvSpPr/>
            <p:nvPr/>
          </p:nvSpPr>
          <p:spPr>
            <a:xfrm>
              <a:off x="0" y="0"/>
              <a:ext cx="812800" cy="711200"/>
            </a:xfrm>
            <a:custGeom>
              <a:rect b="b" l="l" r="r" t="t"/>
              <a:pathLst>
                <a:path extrusionOk="0" h="711200" w="812800">
                  <a:moveTo>
                    <a:pt x="406400" y="0"/>
                  </a:moveTo>
                  <a:lnTo>
                    <a:pt x="812800" y="711200"/>
                  </a:lnTo>
                  <a:lnTo>
                    <a:pt x="0" y="711200"/>
                  </a:lnTo>
                  <a:lnTo>
                    <a:pt x="406400" y="0"/>
                  </a:lnTo>
                  <a:close/>
                </a:path>
              </a:pathLst>
            </a:custGeom>
            <a:solidFill>
              <a:srgbClr val="FE2E60"/>
            </a:solidFill>
            <a:ln>
              <a:noFill/>
            </a:ln>
          </p:spPr>
        </p:sp>
        <p:sp>
          <p:nvSpPr>
            <p:cNvPr id="51" name="Google Shape;51;p3"/>
            <p:cNvSpPr txBox="1"/>
            <p:nvPr/>
          </p:nvSpPr>
          <p:spPr>
            <a:xfrm>
              <a:off x="127000" y="282575"/>
              <a:ext cx="558900" cy="377700"/>
            </a:xfrm>
            <a:prstGeom prst="rect">
              <a:avLst/>
            </a:prstGeom>
            <a:noFill/>
            <a:ln>
              <a:noFill/>
            </a:ln>
          </p:spPr>
          <p:txBody>
            <a:bodyPr anchorCtr="0" anchor="ctr" bIns="50800" lIns="50800" spcFirstLastPara="1" rIns="50800" wrap="square" tIns="50800">
              <a:noAutofit/>
            </a:bodyPr>
            <a:lstStyle/>
            <a:p>
              <a:pPr indent="0" lvl="0" marL="0" marR="0" rtl="0" algn="ctr">
                <a:lnSpc>
                  <a:spcPct val="146277"/>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52" name="Google Shape;52;p3"/>
          <p:cNvGrpSpPr/>
          <p:nvPr/>
        </p:nvGrpSpPr>
        <p:grpSpPr>
          <a:xfrm>
            <a:off x="15941299" y="1208899"/>
            <a:ext cx="956097" cy="836585"/>
            <a:chOff x="0" y="0"/>
            <a:chExt cx="812800" cy="711200"/>
          </a:xfrm>
        </p:grpSpPr>
        <p:sp>
          <p:nvSpPr>
            <p:cNvPr id="53" name="Google Shape;53;p3"/>
            <p:cNvSpPr/>
            <p:nvPr/>
          </p:nvSpPr>
          <p:spPr>
            <a:xfrm>
              <a:off x="0" y="0"/>
              <a:ext cx="812800" cy="711200"/>
            </a:xfrm>
            <a:custGeom>
              <a:rect b="b" l="l" r="r" t="t"/>
              <a:pathLst>
                <a:path extrusionOk="0" h="711200" w="812800">
                  <a:moveTo>
                    <a:pt x="406400" y="0"/>
                  </a:moveTo>
                  <a:lnTo>
                    <a:pt x="812800" y="711200"/>
                  </a:lnTo>
                  <a:lnTo>
                    <a:pt x="0" y="711200"/>
                  </a:lnTo>
                  <a:lnTo>
                    <a:pt x="406400" y="0"/>
                  </a:lnTo>
                  <a:close/>
                </a:path>
              </a:pathLst>
            </a:custGeom>
            <a:solidFill>
              <a:srgbClr val="FEBC1D"/>
            </a:solidFill>
            <a:ln>
              <a:noFill/>
            </a:ln>
          </p:spPr>
        </p:sp>
        <p:sp>
          <p:nvSpPr>
            <p:cNvPr id="54" name="Google Shape;54;p3"/>
            <p:cNvSpPr txBox="1"/>
            <p:nvPr/>
          </p:nvSpPr>
          <p:spPr>
            <a:xfrm>
              <a:off x="127000" y="282575"/>
              <a:ext cx="558900" cy="377700"/>
            </a:xfrm>
            <a:prstGeom prst="rect">
              <a:avLst/>
            </a:prstGeom>
            <a:noFill/>
            <a:ln>
              <a:noFill/>
            </a:ln>
          </p:spPr>
          <p:txBody>
            <a:bodyPr anchorCtr="0" anchor="ctr" bIns="50800" lIns="50800" spcFirstLastPara="1" rIns="50800" wrap="square" tIns="50800">
              <a:noAutofit/>
            </a:bodyPr>
            <a:lstStyle/>
            <a:p>
              <a:pPr indent="0" lvl="0" marL="0" marR="0" rtl="0" algn="ctr">
                <a:lnSpc>
                  <a:spcPct val="146277"/>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55" name="Google Shape;55;p3"/>
          <p:cNvGrpSpPr/>
          <p:nvPr/>
        </p:nvGrpSpPr>
        <p:grpSpPr>
          <a:xfrm>
            <a:off x="19596" y="4110443"/>
            <a:ext cx="2352975" cy="2058853"/>
            <a:chOff x="0" y="0"/>
            <a:chExt cx="812800" cy="711200"/>
          </a:xfrm>
        </p:grpSpPr>
        <p:sp>
          <p:nvSpPr>
            <p:cNvPr id="56" name="Google Shape;56;p3"/>
            <p:cNvSpPr/>
            <p:nvPr/>
          </p:nvSpPr>
          <p:spPr>
            <a:xfrm>
              <a:off x="0" y="0"/>
              <a:ext cx="812800" cy="711200"/>
            </a:xfrm>
            <a:custGeom>
              <a:rect b="b" l="l" r="r" t="t"/>
              <a:pathLst>
                <a:path extrusionOk="0" h="711200" w="812800">
                  <a:moveTo>
                    <a:pt x="406400" y="0"/>
                  </a:moveTo>
                  <a:lnTo>
                    <a:pt x="812800" y="711200"/>
                  </a:lnTo>
                  <a:lnTo>
                    <a:pt x="0" y="711200"/>
                  </a:lnTo>
                  <a:lnTo>
                    <a:pt x="406400" y="0"/>
                  </a:lnTo>
                  <a:close/>
                </a:path>
              </a:pathLst>
            </a:custGeom>
            <a:solidFill>
              <a:srgbClr val="00B1D2"/>
            </a:solidFill>
            <a:ln>
              <a:noFill/>
            </a:ln>
          </p:spPr>
        </p:sp>
        <p:sp>
          <p:nvSpPr>
            <p:cNvPr id="57" name="Google Shape;57;p3"/>
            <p:cNvSpPr txBox="1"/>
            <p:nvPr/>
          </p:nvSpPr>
          <p:spPr>
            <a:xfrm>
              <a:off x="127000" y="282575"/>
              <a:ext cx="558900" cy="377700"/>
            </a:xfrm>
            <a:prstGeom prst="rect">
              <a:avLst/>
            </a:prstGeom>
            <a:noFill/>
            <a:ln>
              <a:noFill/>
            </a:ln>
          </p:spPr>
          <p:txBody>
            <a:bodyPr anchorCtr="0" anchor="ctr" bIns="50800" lIns="50800" spcFirstLastPara="1" rIns="50800" wrap="square" tIns="50800">
              <a:noAutofit/>
            </a:bodyPr>
            <a:lstStyle/>
            <a:p>
              <a:pPr indent="0" lvl="0" marL="0" marR="0" rtl="0" algn="ctr">
                <a:lnSpc>
                  <a:spcPct val="146277"/>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58" name="Google Shape;58;p3"/>
          <p:cNvGrpSpPr/>
          <p:nvPr/>
        </p:nvGrpSpPr>
        <p:grpSpPr>
          <a:xfrm rot="10800000">
            <a:off x="19595" y="6169294"/>
            <a:ext cx="2352975" cy="2058853"/>
            <a:chOff x="0" y="0"/>
            <a:chExt cx="812800" cy="711200"/>
          </a:xfrm>
        </p:grpSpPr>
        <p:sp>
          <p:nvSpPr>
            <p:cNvPr id="59" name="Google Shape;59;p3"/>
            <p:cNvSpPr/>
            <p:nvPr/>
          </p:nvSpPr>
          <p:spPr>
            <a:xfrm>
              <a:off x="0" y="0"/>
              <a:ext cx="812800" cy="711200"/>
            </a:xfrm>
            <a:custGeom>
              <a:rect b="b" l="l" r="r" t="t"/>
              <a:pathLst>
                <a:path extrusionOk="0" h="711200" w="812800">
                  <a:moveTo>
                    <a:pt x="406400" y="0"/>
                  </a:moveTo>
                  <a:lnTo>
                    <a:pt x="812800" y="711200"/>
                  </a:lnTo>
                  <a:lnTo>
                    <a:pt x="0" y="711200"/>
                  </a:lnTo>
                  <a:lnTo>
                    <a:pt x="406400" y="0"/>
                  </a:lnTo>
                  <a:close/>
                </a:path>
              </a:pathLst>
            </a:custGeom>
            <a:solidFill>
              <a:srgbClr val="FEBC1D"/>
            </a:solidFill>
            <a:ln>
              <a:noFill/>
            </a:ln>
          </p:spPr>
        </p:sp>
        <p:sp>
          <p:nvSpPr>
            <p:cNvPr id="60" name="Google Shape;60;p3"/>
            <p:cNvSpPr txBox="1"/>
            <p:nvPr/>
          </p:nvSpPr>
          <p:spPr>
            <a:xfrm>
              <a:off x="127000" y="282575"/>
              <a:ext cx="558900" cy="377700"/>
            </a:xfrm>
            <a:prstGeom prst="rect">
              <a:avLst/>
            </a:prstGeom>
            <a:noFill/>
            <a:ln>
              <a:noFill/>
            </a:ln>
          </p:spPr>
          <p:txBody>
            <a:bodyPr anchorCtr="0" anchor="ctr" bIns="50800" lIns="50800" spcFirstLastPara="1" rIns="50800" wrap="square" tIns="50800">
              <a:noAutofit/>
            </a:bodyPr>
            <a:lstStyle/>
            <a:p>
              <a:pPr indent="0" lvl="0" marL="0" marR="0" rtl="0" algn="ctr">
                <a:lnSpc>
                  <a:spcPct val="146277"/>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61" name="Google Shape;61;p3"/>
          <p:cNvGrpSpPr/>
          <p:nvPr/>
        </p:nvGrpSpPr>
        <p:grpSpPr>
          <a:xfrm>
            <a:off x="-1156891" y="2051590"/>
            <a:ext cx="2352975" cy="2058853"/>
            <a:chOff x="0" y="0"/>
            <a:chExt cx="812800" cy="711200"/>
          </a:xfrm>
        </p:grpSpPr>
        <p:sp>
          <p:nvSpPr>
            <p:cNvPr id="62" name="Google Shape;62;p3"/>
            <p:cNvSpPr/>
            <p:nvPr/>
          </p:nvSpPr>
          <p:spPr>
            <a:xfrm>
              <a:off x="0" y="0"/>
              <a:ext cx="812800" cy="711200"/>
            </a:xfrm>
            <a:custGeom>
              <a:rect b="b" l="l" r="r" t="t"/>
              <a:pathLst>
                <a:path extrusionOk="0" h="711200" w="812800">
                  <a:moveTo>
                    <a:pt x="406400" y="0"/>
                  </a:moveTo>
                  <a:lnTo>
                    <a:pt x="812800" y="711200"/>
                  </a:lnTo>
                  <a:lnTo>
                    <a:pt x="0" y="711200"/>
                  </a:lnTo>
                  <a:lnTo>
                    <a:pt x="406400" y="0"/>
                  </a:lnTo>
                  <a:close/>
                </a:path>
              </a:pathLst>
            </a:custGeom>
            <a:solidFill>
              <a:srgbClr val="FE2E60"/>
            </a:solidFill>
            <a:ln>
              <a:noFill/>
            </a:ln>
          </p:spPr>
        </p:sp>
        <p:sp>
          <p:nvSpPr>
            <p:cNvPr id="63" name="Google Shape;63;p3"/>
            <p:cNvSpPr txBox="1"/>
            <p:nvPr/>
          </p:nvSpPr>
          <p:spPr>
            <a:xfrm>
              <a:off x="127000" y="282575"/>
              <a:ext cx="558900" cy="377700"/>
            </a:xfrm>
            <a:prstGeom prst="rect">
              <a:avLst/>
            </a:prstGeom>
            <a:noFill/>
            <a:ln>
              <a:noFill/>
            </a:ln>
          </p:spPr>
          <p:txBody>
            <a:bodyPr anchorCtr="0" anchor="ctr" bIns="50800" lIns="50800" spcFirstLastPara="1" rIns="50800" wrap="square" tIns="50800">
              <a:noAutofit/>
            </a:bodyPr>
            <a:lstStyle/>
            <a:p>
              <a:pPr indent="0" lvl="0" marL="0" marR="0" rtl="0" algn="ctr">
                <a:lnSpc>
                  <a:spcPct val="146277"/>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64" name="Google Shape;64;p3"/>
          <p:cNvGrpSpPr/>
          <p:nvPr/>
        </p:nvGrpSpPr>
        <p:grpSpPr>
          <a:xfrm rot="10800000">
            <a:off x="-1147367" y="8228147"/>
            <a:ext cx="2352975" cy="2058853"/>
            <a:chOff x="0" y="0"/>
            <a:chExt cx="812800" cy="711200"/>
          </a:xfrm>
        </p:grpSpPr>
        <p:sp>
          <p:nvSpPr>
            <p:cNvPr id="65" name="Google Shape;65;p3"/>
            <p:cNvSpPr/>
            <p:nvPr/>
          </p:nvSpPr>
          <p:spPr>
            <a:xfrm>
              <a:off x="0" y="0"/>
              <a:ext cx="812800" cy="711200"/>
            </a:xfrm>
            <a:custGeom>
              <a:rect b="b" l="l" r="r" t="t"/>
              <a:pathLst>
                <a:path extrusionOk="0" h="711200" w="812800">
                  <a:moveTo>
                    <a:pt x="406400" y="0"/>
                  </a:moveTo>
                  <a:lnTo>
                    <a:pt x="812800" y="711200"/>
                  </a:lnTo>
                  <a:lnTo>
                    <a:pt x="0" y="711200"/>
                  </a:lnTo>
                  <a:lnTo>
                    <a:pt x="406400" y="0"/>
                  </a:lnTo>
                  <a:close/>
                </a:path>
              </a:pathLst>
            </a:custGeom>
            <a:solidFill>
              <a:srgbClr val="00B1D2"/>
            </a:solidFill>
            <a:ln>
              <a:noFill/>
            </a:ln>
          </p:spPr>
        </p:sp>
        <p:sp>
          <p:nvSpPr>
            <p:cNvPr id="66" name="Google Shape;66;p3"/>
            <p:cNvSpPr txBox="1"/>
            <p:nvPr/>
          </p:nvSpPr>
          <p:spPr>
            <a:xfrm>
              <a:off x="127000" y="282575"/>
              <a:ext cx="558900" cy="377700"/>
            </a:xfrm>
            <a:prstGeom prst="rect">
              <a:avLst/>
            </a:prstGeom>
            <a:noFill/>
            <a:ln>
              <a:noFill/>
            </a:ln>
          </p:spPr>
          <p:txBody>
            <a:bodyPr anchorCtr="0" anchor="ctr" bIns="50800" lIns="50800" spcFirstLastPara="1" rIns="50800" wrap="square" tIns="50800">
              <a:noAutofit/>
            </a:bodyPr>
            <a:lstStyle/>
            <a:p>
              <a:pPr indent="0" lvl="0" marL="0" marR="0" rtl="0" algn="ctr">
                <a:lnSpc>
                  <a:spcPct val="146277"/>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bg>
      <p:bgPr>
        <a:solidFill>
          <a:schemeClr val="lt1"/>
        </a:solidFill>
      </p:bgPr>
    </p:bg>
    <p:spTree>
      <p:nvGrpSpPr>
        <p:cNvPr id="67" name="Shape 67"/>
        <p:cNvGrpSpPr/>
        <p:nvPr/>
      </p:nvGrpSpPr>
      <p:grpSpPr>
        <a:xfrm>
          <a:off x="0" y="0"/>
          <a:ext cx="0" cy="0"/>
          <a:chOff x="0" y="0"/>
          <a:chExt cx="0" cy="0"/>
        </a:xfrm>
      </p:grpSpPr>
      <p:sp>
        <p:nvSpPr>
          <p:cNvPr id="68" name="Google Shape;68;p4"/>
          <p:cNvSpPr txBox="1"/>
          <p:nvPr>
            <p:ph idx="1" type="body"/>
          </p:nvPr>
        </p:nvSpPr>
        <p:spPr>
          <a:xfrm>
            <a:off x="1988725" y="3308800"/>
            <a:ext cx="8229600" cy="45261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accent4"/>
              </a:buClr>
              <a:buSzPts val="1800"/>
              <a:buChar char="•"/>
              <a:defRPr>
                <a:solidFill>
                  <a:schemeClr val="accent4"/>
                </a:solidFill>
              </a:defRPr>
            </a:lvl1pPr>
            <a:lvl2pPr indent="-342900" lvl="1" marL="914400" algn="l">
              <a:spcBef>
                <a:spcPts val="360"/>
              </a:spcBef>
              <a:spcAft>
                <a:spcPts val="0"/>
              </a:spcAft>
              <a:buClr>
                <a:schemeClr val="accent4"/>
              </a:buClr>
              <a:buSzPts val="1800"/>
              <a:buChar char="–"/>
              <a:defRPr>
                <a:solidFill>
                  <a:schemeClr val="accent4"/>
                </a:solidFill>
              </a:defRPr>
            </a:lvl2pPr>
            <a:lvl3pPr indent="-342900" lvl="2" marL="1371600" algn="l">
              <a:spcBef>
                <a:spcPts val="360"/>
              </a:spcBef>
              <a:spcAft>
                <a:spcPts val="0"/>
              </a:spcAft>
              <a:buClr>
                <a:schemeClr val="accent4"/>
              </a:buClr>
              <a:buSzPts val="1800"/>
              <a:buChar char="•"/>
              <a:defRPr>
                <a:solidFill>
                  <a:schemeClr val="accent4"/>
                </a:solidFill>
              </a:defRPr>
            </a:lvl3pPr>
            <a:lvl4pPr indent="-342900" lvl="3" marL="1828800" algn="l">
              <a:spcBef>
                <a:spcPts val="360"/>
              </a:spcBef>
              <a:spcAft>
                <a:spcPts val="0"/>
              </a:spcAft>
              <a:buClr>
                <a:schemeClr val="accent4"/>
              </a:buClr>
              <a:buSzPts val="1800"/>
              <a:buChar char="–"/>
              <a:defRPr>
                <a:solidFill>
                  <a:schemeClr val="accent4"/>
                </a:solidFill>
              </a:defRPr>
            </a:lvl4pPr>
            <a:lvl5pPr indent="-342900" lvl="4" marL="2286000" algn="l">
              <a:spcBef>
                <a:spcPts val="360"/>
              </a:spcBef>
              <a:spcAft>
                <a:spcPts val="0"/>
              </a:spcAft>
              <a:buClr>
                <a:schemeClr val="accent4"/>
              </a:buClr>
              <a:buSzPts val="1800"/>
              <a:buChar char="»"/>
              <a:defRPr>
                <a:solidFill>
                  <a:schemeClr val="accent4"/>
                </a:solidFill>
              </a:defRPr>
            </a:lvl5pPr>
            <a:lvl6pPr indent="-342900" lvl="5" marL="2743200" algn="l">
              <a:spcBef>
                <a:spcPts val="360"/>
              </a:spcBef>
              <a:spcAft>
                <a:spcPts val="0"/>
              </a:spcAft>
              <a:buClr>
                <a:schemeClr val="accent4"/>
              </a:buClr>
              <a:buSzPts val="1800"/>
              <a:buChar char="•"/>
              <a:defRPr>
                <a:solidFill>
                  <a:schemeClr val="accent4"/>
                </a:solidFill>
              </a:defRPr>
            </a:lvl6pPr>
            <a:lvl7pPr indent="-342900" lvl="6" marL="3200400" algn="l">
              <a:spcBef>
                <a:spcPts val="360"/>
              </a:spcBef>
              <a:spcAft>
                <a:spcPts val="0"/>
              </a:spcAft>
              <a:buClr>
                <a:schemeClr val="accent4"/>
              </a:buClr>
              <a:buSzPts val="1800"/>
              <a:buChar char="•"/>
              <a:defRPr>
                <a:solidFill>
                  <a:schemeClr val="accent4"/>
                </a:solidFill>
              </a:defRPr>
            </a:lvl7pPr>
            <a:lvl8pPr indent="-342900" lvl="7" marL="3657600" algn="l">
              <a:spcBef>
                <a:spcPts val="360"/>
              </a:spcBef>
              <a:spcAft>
                <a:spcPts val="0"/>
              </a:spcAft>
              <a:buClr>
                <a:schemeClr val="accent4"/>
              </a:buClr>
              <a:buSzPts val="1800"/>
              <a:buChar char="•"/>
              <a:defRPr>
                <a:solidFill>
                  <a:schemeClr val="accent4"/>
                </a:solidFill>
              </a:defRPr>
            </a:lvl8pPr>
            <a:lvl9pPr indent="-342900" lvl="8" marL="4114800" algn="l">
              <a:spcBef>
                <a:spcPts val="360"/>
              </a:spcBef>
              <a:spcAft>
                <a:spcPts val="0"/>
              </a:spcAft>
              <a:buClr>
                <a:schemeClr val="accent4"/>
              </a:buClr>
              <a:buSzPts val="1800"/>
              <a:buChar char="•"/>
              <a:defRPr>
                <a:solidFill>
                  <a:schemeClr val="accent4"/>
                </a:solidFill>
              </a:defRPr>
            </a:lvl9pPr>
          </a:lstStyle>
          <a:p/>
        </p:txBody>
      </p:sp>
      <p:sp>
        <p:nvSpPr>
          <p:cNvPr id="69" name="Google Shape;69;p4"/>
          <p:cNvSpPr txBox="1"/>
          <p:nvPr>
            <p:ph type="ctrTitle"/>
          </p:nvPr>
        </p:nvSpPr>
        <p:spPr>
          <a:xfrm>
            <a:off x="-65125" y="880600"/>
            <a:ext cx="15637500" cy="1470000"/>
          </a:xfrm>
          <a:prstGeom prst="rect">
            <a:avLst/>
          </a:prstGeom>
          <a:noFill/>
          <a:ln>
            <a:noFill/>
          </a:ln>
        </p:spPr>
        <p:txBody>
          <a:bodyPr anchorCtr="0" anchor="ctr" bIns="45700" lIns="91425" spcFirstLastPara="1" rIns="91425" wrap="square" tIns="45700">
            <a:normAutofit/>
          </a:bodyPr>
          <a:lstStyle>
            <a:lvl1pPr lvl="0" rtl="0" algn="ctr">
              <a:spcBef>
                <a:spcPts val="0"/>
              </a:spcBef>
              <a:spcAft>
                <a:spcPts val="0"/>
              </a:spcAft>
              <a:buSzPts val="1800"/>
              <a:buNone/>
              <a:defRPr/>
            </a:lvl1pPr>
            <a:lvl2pPr lvl="1" rtl="0">
              <a:spcBef>
                <a:spcPts val="0"/>
              </a:spcBef>
              <a:spcAft>
                <a:spcPts val="0"/>
              </a:spcAft>
              <a:buClr>
                <a:schemeClr val="dk2"/>
              </a:buClr>
              <a:buSzPts val="1400"/>
              <a:buNone/>
              <a:defRPr>
                <a:solidFill>
                  <a:schemeClr val="dk2"/>
                </a:solidFill>
              </a:defRPr>
            </a:lvl2pPr>
            <a:lvl3pPr lvl="2" rtl="0">
              <a:spcBef>
                <a:spcPts val="0"/>
              </a:spcBef>
              <a:spcAft>
                <a:spcPts val="0"/>
              </a:spcAft>
              <a:buClr>
                <a:schemeClr val="dk2"/>
              </a:buClr>
              <a:buSzPts val="1400"/>
              <a:buNone/>
              <a:defRPr>
                <a:solidFill>
                  <a:schemeClr val="dk2"/>
                </a:solidFill>
              </a:defRPr>
            </a:lvl3pPr>
            <a:lvl4pPr lvl="3" rtl="0">
              <a:spcBef>
                <a:spcPts val="0"/>
              </a:spcBef>
              <a:spcAft>
                <a:spcPts val="0"/>
              </a:spcAft>
              <a:buClr>
                <a:schemeClr val="dk2"/>
              </a:buClr>
              <a:buSzPts val="1400"/>
              <a:buNone/>
              <a:defRPr>
                <a:solidFill>
                  <a:schemeClr val="dk2"/>
                </a:solidFill>
              </a:defRPr>
            </a:lvl4pPr>
            <a:lvl5pPr lvl="4" rtl="0">
              <a:spcBef>
                <a:spcPts val="0"/>
              </a:spcBef>
              <a:spcAft>
                <a:spcPts val="0"/>
              </a:spcAft>
              <a:buClr>
                <a:schemeClr val="dk2"/>
              </a:buClr>
              <a:buSzPts val="1400"/>
              <a:buNone/>
              <a:defRPr>
                <a:solidFill>
                  <a:schemeClr val="dk2"/>
                </a:solidFill>
              </a:defRPr>
            </a:lvl5pPr>
            <a:lvl6pPr lvl="5" rtl="0">
              <a:spcBef>
                <a:spcPts val="0"/>
              </a:spcBef>
              <a:spcAft>
                <a:spcPts val="0"/>
              </a:spcAft>
              <a:buClr>
                <a:schemeClr val="dk2"/>
              </a:buClr>
              <a:buSzPts val="1400"/>
              <a:buNone/>
              <a:defRPr>
                <a:solidFill>
                  <a:schemeClr val="dk2"/>
                </a:solidFill>
              </a:defRPr>
            </a:lvl6pPr>
            <a:lvl7pPr lvl="6" rtl="0">
              <a:spcBef>
                <a:spcPts val="0"/>
              </a:spcBef>
              <a:spcAft>
                <a:spcPts val="0"/>
              </a:spcAft>
              <a:buClr>
                <a:schemeClr val="dk2"/>
              </a:buClr>
              <a:buSzPts val="1400"/>
              <a:buNone/>
              <a:defRPr>
                <a:solidFill>
                  <a:schemeClr val="dk2"/>
                </a:solidFill>
              </a:defRPr>
            </a:lvl7pPr>
            <a:lvl8pPr lvl="7" rtl="0">
              <a:spcBef>
                <a:spcPts val="0"/>
              </a:spcBef>
              <a:spcAft>
                <a:spcPts val="0"/>
              </a:spcAft>
              <a:buClr>
                <a:schemeClr val="dk2"/>
              </a:buClr>
              <a:buSzPts val="1400"/>
              <a:buNone/>
              <a:defRPr>
                <a:solidFill>
                  <a:schemeClr val="dk2"/>
                </a:solidFill>
              </a:defRPr>
            </a:lvl8pPr>
            <a:lvl9pPr lvl="8" rtl="0">
              <a:spcBef>
                <a:spcPts val="0"/>
              </a:spcBef>
              <a:spcAft>
                <a:spcPts val="0"/>
              </a:spcAft>
              <a:buClr>
                <a:schemeClr val="dk2"/>
              </a:buClr>
              <a:buSzPts val="1400"/>
              <a:buNone/>
              <a:defRPr>
                <a:solidFill>
                  <a:schemeClr val="dk2"/>
                </a:solidFill>
              </a:defRPr>
            </a:lvl9pPr>
          </a:lstStyle>
          <a:p/>
        </p:txBody>
      </p:sp>
      <p:sp>
        <p:nvSpPr>
          <p:cNvPr id="70" name="Google Shape;70;p4"/>
          <p:cNvSpPr txBox="1"/>
          <p:nvPr>
            <p:ph idx="2" type="subTitle"/>
          </p:nvPr>
        </p:nvSpPr>
        <p:spPr>
          <a:xfrm>
            <a:off x="-228600" y="2172225"/>
            <a:ext cx="8494800" cy="1752600"/>
          </a:xfrm>
          <a:prstGeom prst="rect">
            <a:avLst/>
          </a:prstGeom>
          <a:noFill/>
          <a:ln>
            <a:noFill/>
          </a:ln>
        </p:spPr>
        <p:txBody>
          <a:bodyPr anchorCtr="0" anchor="t" bIns="45700" lIns="91425" spcFirstLastPara="1" rIns="91425" wrap="square" tIns="45700">
            <a:normAutofit/>
          </a:bodyPr>
          <a:lstStyle>
            <a:lvl1pPr lvl="0" rtl="0" algn="ctr">
              <a:spcBef>
                <a:spcPts val="640"/>
              </a:spcBef>
              <a:spcAft>
                <a:spcPts val="0"/>
              </a:spcAft>
              <a:buClr>
                <a:schemeClr val="accent4"/>
              </a:buClr>
              <a:buSzPts val="3200"/>
              <a:buNone/>
              <a:defRPr>
                <a:solidFill>
                  <a:schemeClr val="accent4"/>
                </a:solidFill>
              </a:defRPr>
            </a:lvl1pPr>
            <a:lvl2pPr lvl="1" rtl="0" algn="ctr">
              <a:spcBef>
                <a:spcPts val="560"/>
              </a:spcBef>
              <a:spcAft>
                <a:spcPts val="0"/>
              </a:spcAft>
              <a:buClr>
                <a:srgbClr val="888888"/>
              </a:buClr>
              <a:buSzPts val="2800"/>
              <a:buNone/>
              <a:defRPr>
                <a:solidFill>
                  <a:srgbClr val="888888"/>
                </a:solidFill>
              </a:defRPr>
            </a:lvl2pPr>
            <a:lvl3pPr lvl="2" rtl="0" algn="ctr">
              <a:spcBef>
                <a:spcPts val="480"/>
              </a:spcBef>
              <a:spcAft>
                <a:spcPts val="0"/>
              </a:spcAft>
              <a:buClr>
                <a:srgbClr val="888888"/>
              </a:buClr>
              <a:buSzPts val="2400"/>
              <a:buNone/>
              <a:defRPr>
                <a:solidFill>
                  <a:srgbClr val="888888"/>
                </a:solidFill>
              </a:defRPr>
            </a:lvl3pPr>
            <a:lvl4pPr lvl="3" rtl="0" algn="ctr">
              <a:spcBef>
                <a:spcPts val="400"/>
              </a:spcBef>
              <a:spcAft>
                <a:spcPts val="0"/>
              </a:spcAft>
              <a:buClr>
                <a:srgbClr val="888888"/>
              </a:buClr>
              <a:buSzPts val="2000"/>
              <a:buNone/>
              <a:defRPr>
                <a:solidFill>
                  <a:srgbClr val="888888"/>
                </a:solidFill>
              </a:defRPr>
            </a:lvl4pPr>
            <a:lvl5pPr lvl="4" rtl="0" algn="ctr">
              <a:spcBef>
                <a:spcPts val="400"/>
              </a:spcBef>
              <a:spcAft>
                <a:spcPts val="0"/>
              </a:spcAft>
              <a:buClr>
                <a:srgbClr val="888888"/>
              </a:buClr>
              <a:buSzPts val="2000"/>
              <a:buNone/>
              <a:defRPr>
                <a:solidFill>
                  <a:srgbClr val="888888"/>
                </a:solidFill>
              </a:defRPr>
            </a:lvl5pPr>
            <a:lvl6pPr lvl="5" rtl="0" algn="ctr">
              <a:spcBef>
                <a:spcPts val="400"/>
              </a:spcBef>
              <a:spcAft>
                <a:spcPts val="0"/>
              </a:spcAft>
              <a:buClr>
                <a:srgbClr val="888888"/>
              </a:buClr>
              <a:buSzPts val="2000"/>
              <a:buNone/>
              <a:defRPr>
                <a:solidFill>
                  <a:srgbClr val="888888"/>
                </a:solidFill>
              </a:defRPr>
            </a:lvl6pPr>
            <a:lvl7pPr lvl="6" rtl="0" algn="ctr">
              <a:spcBef>
                <a:spcPts val="400"/>
              </a:spcBef>
              <a:spcAft>
                <a:spcPts val="0"/>
              </a:spcAft>
              <a:buClr>
                <a:srgbClr val="888888"/>
              </a:buClr>
              <a:buSzPts val="2000"/>
              <a:buNone/>
              <a:defRPr>
                <a:solidFill>
                  <a:srgbClr val="888888"/>
                </a:solidFill>
              </a:defRPr>
            </a:lvl7pPr>
            <a:lvl8pPr lvl="7" rtl="0" algn="ctr">
              <a:spcBef>
                <a:spcPts val="400"/>
              </a:spcBef>
              <a:spcAft>
                <a:spcPts val="0"/>
              </a:spcAft>
              <a:buClr>
                <a:srgbClr val="888888"/>
              </a:buClr>
              <a:buSzPts val="2000"/>
              <a:buNone/>
              <a:defRPr>
                <a:solidFill>
                  <a:srgbClr val="888888"/>
                </a:solidFill>
              </a:defRPr>
            </a:lvl8pPr>
            <a:lvl9pPr lvl="8" rtl="0" algn="ctr">
              <a:spcBef>
                <a:spcPts val="400"/>
              </a:spcBef>
              <a:spcAft>
                <a:spcPts val="0"/>
              </a:spcAft>
              <a:buClr>
                <a:srgbClr val="888888"/>
              </a:buClr>
              <a:buSzPts val="2000"/>
              <a:buNone/>
              <a:defRPr>
                <a:solidFill>
                  <a:srgbClr val="888888"/>
                </a:solidFill>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lt2"/>
        </a:solidFill>
      </p:bgPr>
    </p:bg>
    <p:spTree>
      <p:nvGrpSpPr>
        <p:cNvPr id="71" name="Shape 71"/>
        <p:cNvGrpSpPr/>
        <p:nvPr/>
      </p:nvGrpSpPr>
      <p:grpSpPr>
        <a:xfrm>
          <a:off x="0" y="0"/>
          <a:ext cx="0" cy="0"/>
          <a:chOff x="0" y="0"/>
          <a:chExt cx="0" cy="0"/>
        </a:xfrm>
      </p:grpSpPr>
      <p:sp>
        <p:nvSpPr>
          <p:cNvPr id="72" name="Google Shape;72;p5"/>
          <p:cNvSpPr txBox="1"/>
          <p:nvPr>
            <p:ph idx="1" type="body"/>
          </p:nvPr>
        </p:nvSpPr>
        <p:spPr>
          <a:xfrm>
            <a:off x="1403713" y="6564313"/>
            <a:ext cx="7772400" cy="1500300"/>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chemeClr val="lt1"/>
              </a:buClr>
              <a:buSzPts val="3500"/>
              <a:buNone/>
              <a:defRPr>
                <a:solidFill>
                  <a:schemeClr val="lt1"/>
                </a:solidFill>
              </a:defRPr>
            </a:lvl1pPr>
            <a:lvl2pPr indent="-228600" lvl="1" marL="914400" algn="l">
              <a:spcBef>
                <a:spcPts val="360"/>
              </a:spcBef>
              <a:spcAft>
                <a:spcPts val="0"/>
              </a:spcAft>
              <a:buClr>
                <a:schemeClr val="lt1"/>
              </a:buClr>
              <a:buSzPts val="3500"/>
              <a:buNone/>
              <a:defRPr>
                <a:solidFill>
                  <a:schemeClr val="lt1"/>
                </a:solidFill>
              </a:defRPr>
            </a:lvl2pPr>
            <a:lvl3pPr indent="-228600" lvl="2" marL="1371600" algn="l">
              <a:spcBef>
                <a:spcPts val="320"/>
              </a:spcBef>
              <a:spcAft>
                <a:spcPts val="0"/>
              </a:spcAft>
              <a:buClr>
                <a:schemeClr val="lt1"/>
              </a:buClr>
              <a:buSzPts val="3500"/>
              <a:buNone/>
              <a:defRPr>
                <a:solidFill>
                  <a:schemeClr val="lt1"/>
                </a:solidFill>
              </a:defRPr>
            </a:lvl3pPr>
            <a:lvl4pPr indent="-228600" lvl="3" marL="1828800" algn="l">
              <a:spcBef>
                <a:spcPts val="280"/>
              </a:spcBef>
              <a:spcAft>
                <a:spcPts val="0"/>
              </a:spcAft>
              <a:buClr>
                <a:schemeClr val="lt1"/>
              </a:buClr>
              <a:buSzPts val="3500"/>
              <a:buNone/>
              <a:defRPr>
                <a:solidFill>
                  <a:schemeClr val="lt1"/>
                </a:solidFill>
              </a:defRPr>
            </a:lvl4pPr>
            <a:lvl5pPr indent="-228600" lvl="4" marL="2286000" algn="l">
              <a:spcBef>
                <a:spcPts val="280"/>
              </a:spcBef>
              <a:spcAft>
                <a:spcPts val="0"/>
              </a:spcAft>
              <a:buClr>
                <a:schemeClr val="lt1"/>
              </a:buClr>
              <a:buSzPts val="3500"/>
              <a:buNone/>
              <a:defRPr>
                <a:solidFill>
                  <a:schemeClr val="lt1"/>
                </a:solidFill>
              </a:defRPr>
            </a:lvl5pPr>
            <a:lvl6pPr indent="-228600" lvl="5" marL="2743200" algn="l">
              <a:spcBef>
                <a:spcPts val="280"/>
              </a:spcBef>
              <a:spcAft>
                <a:spcPts val="0"/>
              </a:spcAft>
              <a:buClr>
                <a:schemeClr val="lt1"/>
              </a:buClr>
              <a:buSzPts val="3500"/>
              <a:buNone/>
              <a:defRPr>
                <a:solidFill>
                  <a:schemeClr val="lt1"/>
                </a:solidFill>
              </a:defRPr>
            </a:lvl6pPr>
            <a:lvl7pPr indent="-228600" lvl="6" marL="3200400" algn="l">
              <a:spcBef>
                <a:spcPts val="280"/>
              </a:spcBef>
              <a:spcAft>
                <a:spcPts val="0"/>
              </a:spcAft>
              <a:buClr>
                <a:schemeClr val="lt1"/>
              </a:buClr>
              <a:buSzPts val="3500"/>
              <a:buNone/>
              <a:defRPr>
                <a:solidFill>
                  <a:schemeClr val="lt1"/>
                </a:solidFill>
              </a:defRPr>
            </a:lvl7pPr>
            <a:lvl8pPr indent="-228600" lvl="7" marL="3657600" algn="l">
              <a:spcBef>
                <a:spcPts val="280"/>
              </a:spcBef>
              <a:spcAft>
                <a:spcPts val="0"/>
              </a:spcAft>
              <a:buClr>
                <a:schemeClr val="lt1"/>
              </a:buClr>
              <a:buSzPts val="3500"/>
              <a:buNone/>
              <a:defRPr>
                <a:solidFill>
                  <a:schemeClr val="lt1"/>
                </a:solidFill>
              </a:defRPr>
            </a:lvl8pPr>
            <a:lvl9pPr indent="-228600" lvl="8" marL="4114800" algn="l">
              <a:spcBef>
                <a:spcPts val="280"/>
              </a:spcBef>
              <a:spcAft>
                <a:spcPts val="0"/>
              </a:spcAft>
              <a:buClr>
                <a:schemeClr val="lt1"/>
              </a:buClr>
              <a:buSzPts val="3500"/>
              <a:buNone/>
              <a:defRPr>
                <a:solidFill>
                  <a:schemeClr val="lt1"/>
                </a:solidFill>
              </a:defRPr>
            </a:lvl9pPr>
          </a:lstStyle>
          <a:p/>
        </p:txBody>
      </p:sp>
      <p:sp>
        <p:nvSpPr>
          <p:cNvPr id="73" name="Google Shape;73;p5"/>
          <p:cNvSpPr txBox="1"/>
          <p:nvPr>
            <p:ph type="ctrTitle"/>
          </p:nvPr>
        </p:nvSpPr>
        <p:spPr>
          <a:xfrm>
            <a:off x="-419250" y="854025"/>
            <a:ext cx="16386900" cy="1470000"/>
          </a:xfrm>
          <a:prstGeom prst="rect">
            <a:avLst/>
          </a:prstGeom>
          <a:noFill/>
          <a:ln>
            <a:noFill/>
          </a:ln>
        </p:spPr>
        <p:txBody>
          <a:bodyPr anchorCtr="0" anchor="ctr" bIns="45700" lIns="91425" spcFirstLastPara="1" rIns="91425" wrap="square" tIns="45700">
            <a:normAutofit/>
          </a:bodyPr>
          <a:lstStyle>
            <a:lvl1pPr lvl="0" rtl="0" algn="ctr">
              <a:spcBef>
                <a:spcPts val="0"/>
              </a:spcBef>
              <a:spcAft>
                <a:spcPts val="0"/>
              </a:spcAft>
              <a:buClr>
                <a:schemeClr val="dk2"/>
              </a:buClr>
              <a:buSzPts val="1800"/>
              <a:buNone/>
              <a:defRPr>
                <a:solidFill>
                  <a:schemeClr val="dk2"/>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bg>
      <p:bgPr>
        <a:solidFill>
          <a:schemeClr val="accent5"/>
        </a:solidFill>
      </p:bgPr>
    </p:bg>
    <p:spTree>
      <p:nvGrpSpPr>
        <p:cNvPr id="74" name="Shape 74"/>
        <p:cNvGrpSpPr/>
        <p:nvPr/>
      </p:nvGrpSpPr>
      <p:grpSpPr>
        <a:xfrm>
          <a:off x="0" y="0"/>
          <a:ext cx="0" cy="0"/>
          <a:chOff x="0" y="0"/>
          <a:chExt cx="0" cy="0"/>
        </a:xfrm>
      </p:grpSpPr>
      <p:sp>
        <p:nvSpPr>
          <p:cNvPr id="75" name="Google Shape;75;p6"/>
          <p:cNvSpPr txBox="1"/>
          <p:nvPr>
            <p:ph idx="1" type="body"/>
          </p:nvPr>
        </p:nvSpPr>
        <p:spPr>
          <a:xfrm>
            <a:off x="2041850" y="3149425"/>
            <a:ext cx="4038600" cy="45261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lt1"/>
              </a:buClr>
              <a:buSzPts val="2800"/>
              <a:buChar char="•"/>
              <a:defRPr sz="2800">
                <a:solidFill>
                  <a:schemeClr val="lt1"/>
                </a:solidFill>
              </a:defRPr>
            </a:lvl1pPr>
            <a:lvl2pPr indent="-381000" lvl="1" marL="914400" algn="l">
              <a:spcBef>
                <a:spcPts val="480"/>
              </a:spcBef>
              <a:spcAft>
                <a:spcPts val="0"/>
              </a:spcAft>
              <a:buClr>
                <a:schemeClr val="lt1"/>
              </a:buClr>
              <a:buSzPts val="2400"/>
              <a:buChar char="–"/>
              <a:defRPr sz="2400">
                <a:solidFill>
                  <a:schemeClr val="lt1"/>
                </a:solidFill>
              </a:defRPr>
            </a:lvl2pPr>
            <a:lvl3pPr indent="-355600" lvl="2" marL="1371600" algn="l">
              <a:spcBef>
                <a:spcPts val="400"/>
              </a:spcBef>
              <a:spcAft>
                <a:spcPts val="0"/>
              </a:spcAft>
              <a:buClr>
                <a:schemeClr val="lt1"/>
              </a:buClr>
              <a:buSzPts val="2000"/>
              <a:buChar char="•"/>
              <a:defRPr sz="2000">
                <a:solidFill>
                  <a:schemeClr val="lt1"/>
                </a:solidFill>
              </a:defRPr>
            </a:lvl3pPr>
            <a:lvl4pPr indent="-342900" lvl="3" marL="1828800" algn="l">
              <a:spcBef>
                <a:spcPts val="360"/>
              </a:spcBef>
              <a:spcAft>
                <a:spcPts val="0"/>
              </a:spcAft>
              <a:buClr>
                <a:schemeClr val="lt1"/>
              </a:buClr>
              <a:buSzPts val="1800"/>
              <a:buChar char="–"/>
              <a:defRPr sz="1800">
                <a:solidFill>
                  <a:schemeClr val="lt1"/>
                </a:solidFill>
              </a:defRPr>
            </a:lvl4pPr>
            <a:lvl5pPr indent="-342900" lvl="4" marL="2286000" algn="l">
              <a:spcBef>
                <a:spcPts val="360"/>
              </a:spcBef>
              <a:spcAft>
                <a:spcPts val="0"/>
              </a:spcAft>
              <a:buClr>
                <a:schemeClr val="lt1"/>
              </a:buClr>
              <a:buSzPts val="1800"/>
              <a:buChar char="»"/>
              <a:defRPr sz="1800">
                <a:solidFill>
                  <a:schemeClr val="lt1"/>
                </a:solidFill>
              </a:defRPr>
            </a:lvl5pPr>
            <a:lvl6pPr indent="-342900" lvl="5" marL="2743200" algn="l">
              <a:spcBef>
                <a:spcPts val="360"/>
              </a:spcBef>
              <a:spcAft>
                <a:spcPts val="0"/>
              </a:spcAft>
              <a:buClr>
                <a:schemeClr val="lt1"/>
              </a:buClr>
              <a:buSzPts val="1800"/>
              <a:buChar char="•"/>
              <a:defRPr sz="1800">
                <a:solidFill>
                  <a:schemeClr val="lt1"/>
                </a:solidFill>
              </a:defRPr>
            </a:lvl6pPr>
            <a:lvl7pPr indent="-342900" lvl="6" marL="3200400" algn="l">
              <a:spcBef>
                <a:spcPts val="360"/>
              </a:spcBef>
              <a:spcAft>
                <a:spcPts val="0"/>
              </a:spcAft>
              <a:buClr>
                <a:schemeClr val="lt1"/>
              </a:buClr>
              <a:buSzPts val="1800"/>
              <a:buChar char="•"/>
              <a:defRPr sz="1800">
                <a:solidFill>
                  <a:schemeClr val="lt1"/>
                </a:solidFill>
              </a:defRPr>
            </a:lvl7pPr>
            <a:lvl8pPr indent="-342900" lvl="7" marL="3657600" algn="l">
              <a:spcBef>
                <a:spcPts val="360"/>
              </a:spcBef>
              <a:spcAft>
                <a:spcPts val="0"/>
              </a:spcAft>
              <a:buClr>
                <a:schemeClr val="lt1"/>
              </a:buClr>
              <a:buSzPts val="1800"/>
              <a:buChar char="•"/>
              <a:defRPr sz="1800">
                <a:solidFill>
                  <a:schemeClr val="lt1"/>
                </a:solidFill>
              </a:defRPr>
            </a:lvl8pPr>
            <a:lvl9pPr indent="-342900" lvl="8" marL="4114800" algn="l">
              <a:spcBef>
                <a:spcPts val="360"/>
              </a:spcBef>
              <a:spcAft>
                <a:spcPts val="0"/>
              </a:spcAft>
              <a:buClr>
                <a:schemeClr val="lt1"/>
              </a:buClr>
              <a:buSzPts val="1800"/>
              <a:buChar char="•"/>
              <a:defRPr sz="1800">
                <a:solidFill>
                  <a:schemeClr val="lt1"/>
                </a:solidFill>
              </a:defRPr>
            </a:lvl9pPr>
          </a:lstStyle>
          <a:p/>
        </p:txBody>
      </p:sp>
      <p:sp>
        <p:nvSpPr>
          <p:cNvPr id="76" name="Google Shape;76;p6"/>
          <p:cNvSpPr txBox="1"/>
          <p:nvPr>
            <p:ph idx="2" type="body"/>
          </p:nvPr>
        </p:nvSpPr>
        <p:spPr>
          <a:xfrm>
            <a:off x="6710900" y="3149425"/>
            <a:ext cx="4038600" cy="45261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lt1"/>
              </a:buClr>
              <a:buSzPts val="2800"/>
              <a:buChar char="•"/>
              <a:defRPr sz="2800">
                <a:solidFill>
                  <a:schemeClr val="lt1"/>
                </a:solidFill>
              </a:defRPr>
            </a:lvl1pPr>
            <a:lvl2pPr indent="-381000" lvl="1" marL="914400" algn="l">
              <a:spcBef>
                <a:spcPts val="480"/>
              </a:spcBef>
              <a:spcAft>
                <a:spcPts val="0"/>
              </a:spcAft>
              <a:buClr>
                <a:schemeClr val="lt1"/>
              </a:buClr>
              <a:buSzPts val="2400"/>
              <a:buChar char="–"/>
              <a:defRPr sz="2400">
                <a:solidFill>
                  <a:schemeClr val="lt1"/>
                </a:solidFill>
              </a:defRPr>
            </a:lvl2pPr>
            <a:lvl3pPr indent="-355600" lvl="2" marL="1371600" algn="l">
              <a:spcBef>
                <a:spcPts val="400"/>
              </a:spcBef>
              <a:spcAft>
                <a:spcPts val="0"/>
              </a:spcAft>
              <a:buClr>
                <a:schemeClr val="lt1"/>
              </a:buClr>
              <a:buSzPts val="2000"/>
              <a:buChar char="•"/>
              <a:defRPr sz="2000">
                <a:solidFill>
                  <a:schemeClr val="lt1"/>
                </a:solidFill>
              </a:defRPr>
            </a:lvl3pPr>
            <a:lvl4pPr indent="-342900" lvl="3" marL="1828800" algn="l">
              <a:spcBef>
                <a:spcPts val="360"/>
              </a:spcBef>
              <a:spcAft>
                <a:spcPts val="0"/>
              </a:spcAft>
              <a:buClr>
                <a:schemeClr val="lt1"/>
              </a:buClr>
              <a:buSzPts val="1800"/>
              <a:buChar char="–"/>
              <a:defRPr sz="1800">
                <a:solidFill>
                  <a:schemeClr val="lt1"/>
                </a:solidFill>
              </a:defRPr>
            </a:lvl4pPr>
            <a:lvl5pPr indent="-342900" lvl="4" marL="2286000" algn="l">
              <a:spcBef>
                <a:spcPts val="360"/>
              </a:spcBef>
              <a:spcAft>
                <a:spcPts val="0"/>
              </a:spcAft>
              <a:buClr>
                <a:schemeClr val="lt1"/>
              </a:buClr>
              <a:buSzPts val="1800"/>
              <a:buChar char="»"/>
              <a:defRPr sz="1800">
                <a:solidFill>
                  <a:schemeClr val="lt1"/>
                </a:solidFill>
              </a:defRPr>
            </a:lvl5pPr>
            <a:lvl6pPr indent="-342900" lvl="5" marL="2743200" algn="l">
              <a:spcBef>
                <a:spcPts val="360"/>
              </a:spcBef>
              <a:spcAft>
                <a:spcPts val="0"/>
              </a:spcAft>
              <a:buClr>
                <a:schemeClr val="lt1"/>
              </a:buClr>
              <a:buSzPts val="1800"/>
              <a:buChar char="•"/>
              <a:defRPr sz="1800">
                <a:solidFill>
                  <a:schemeClr val="lt1"/>
                </a:solidFill>
              </a:defRPr>
            </a:lvl6pPr>
            <a:lvl7pPr indent="-342900" lvl="6" marL="3200400" algn="l">
              <a:spcBef>
                <a:spcPts val="360"/>
              </a:spcBef>
              <a:spcAft>
                <a:spcPts val="0"/>
              </a:spcAft>
              <a:buClr>
                <a:schemeClr val="lt1"/>
              </a:buClr>
              <a:buSzPts val="1800"/>
              <a:buChar char="•"/>
              <a:defRPr sz="1800">
                <a:solidFill>
                  <a:schemeClr val="lt1"/>
                </a:solidFill>
              </a:defRPr>
            </a:lvl7pPr>
            <a:lvl8pPr indent="-342900" lvl="7" marL="3657600" algn="l">
              <a:spcBef>
                <a:spcPts val="360"/>
              </a:spcBef>
              <a:spcAft>
                <a:spcPts val="0"/>
              </a:spcAft>
              <a:buClr>
                <a:schemeClr val="lt1"/>
              </a:buClr>
              <a:buSzPts val="1800"/>
              <a:buChar char="•"/>
              <a:defRPr sz="1800">
                <a:solidFill>
                  <a:schemeClr val="lt1"/>
                </a:solidFill>
              </a:defRPr>
            </a:lvl8pPr>
            <a:lvl9pPr indent="-342900" lvl="8" marL="4114800" algn="l">
              <a:spcBef>
                <a:spcPts val="360"/>
              </a:spcBef>
              <a:spcAft>
                <a:spcPts val="0"/>
              </a:spcAft>
              <a:buClr>
                <a:schemeClr val="lt1"/>
              </a:buClr>
              <a:buSzPts val="1800"/>
              <a:buChar char="•"/>
              <a:defRPr sz="1800">
                <a:solidFill>
                  <a:schemeClr val="lt1"/>
                </a:solidFill>
              </a:defRPr>
            </a:lvl9pPr>
          </a:lstStyle>
          <a:p/>
        </p:txBody>
      </p:sp>
      <p:sp>
        <p:nvSpPr>
          <p:cNvPr id="77" name="Google Shape;77;p6"/>
          <p:cNvSpPr txBox="1"/>
          <p:nvPr>
            <p:ph type="ctrTitle"/>
          </p:nvPr>
        </p:nvSpPr>
        <p:spPr>
          <a:xfrm>
            <a:off x="-65125" y="880600"/>
            <a:ext cx="15637500" cy="1470000"/>
          </a:xfrm>
          <a:prstGeom prst="rect">
            <a:avLst/>
          </a:prstGeom>
          <a:noFill/>
          <a:ln>
            <a:noFill/>
          </a:ln>
        </p:spPr>
        <p:txBody>
          <a:bodyPr anchorCtr="0" anchor="ctr" bIns="45700" lIns="91425" spcFirstLastPara="1" rIns="91425" wrap="square" tIns="45700">
            <a:normAutofit/>
          </a:bodyPr>
          <a:lstStyle>
            <a:lvl1pPr lvl="0" rtl="0" algn="ctr">
              <a:spcBef>
                <a:spcPts val="0"/>
              </a:spcBef>
              <a:spcAft>
                <a:spcPts val="0"/>
              </a:spcAft>
              <a:buClr>
                <a:schemeClr val="dk2"/>
              </a:buClr>
              <a:buSzPts val="1800"/>
              <a:buNone/>
              <a:defRPr>
                <a:solidFill>
                  <a:schemeClr val="dk2"/>
                </a:solidFill>
              </a:defRPr>
            </a:lvl1pPr>
            <a:lvl2pPr lvl="1" rtl="0">
              <a:spcBef>
                <a:spcPts val="0"/>
              </a:spcBef>
              <a:spcAft>
                <a:spcPts val="0"/>
              </a:spcAft>
              <a:buClr>
                <a:schemeClr val="dk2"/>
              </a:buClr>
              <a:buSzPts val="1400"/>
              <a:buNone/>
              <a:defRPr>
                <a:solidFill>
                  <a:schemeClr val="dk2"/>
                </a:solidFill>
              </a:defRPr>
            </a:lvl2pPr>
            <a:lvl3pPr lvl="2" rtl="0">
              <a:spcBef>
                <a:spcPts val="0"/>
              </a:spcBef>
              <a:spcAft>
                <a:spcPts val="0"/>
              </a:spcAft>
              <a:buClr>
                <a:schemeClr val="dk2"/>
              </a:buClr>
              <a:buSzPts val="1400"/>
              <a:buNone/>
              <a:defRPr>
                <a:solidFill>
                  <a:schemeClr val="dk2"/>
                </a:solidFill>
              </a:defRPr>
            </a:lvl3pPr>
            <a:lvl4pPr lvl="3" rtl="0">
              <a:spcBef>
                <a:spcPts val="0"/>
              </a:spcBef>
              <a:spcAft>
                <a:spcPts val="0"/>
              </a:spcAft>
              <a:buClr>
                <a:schemeClr val="dk2"/>
              </a:buClr>
              <a:buSzPts val="1400"/>
              <a:buNone/>
              <a:defRPr>
                <a:solidFill>
                  <a:schemeClr val="dk2"/>
                </a:solidFill>
              </a:defRPr>
            </a:lvl4pPr>
            <a:lvl5pPr lvl="4" rtl="0">
              <a:spcBef>
                <a:spcPts val="0"/>
              </a:spcBef>
              <a:spcAft>
                <a:spcPts val="0"/>
              </a:spcAft>
              <a:buClr>
                <a:schemeClr val="dk2"/>
              </a:buClr>
              <a:buSzPts val="1400"/>
              <a:buNone/>
              <a:defRPr>
                <a:solidFill>
                  <a:schemeClr val="dk2"/>
                </a:solidFill>
              </a:defRPr>
            </a:lvl5pPr>
            <a:lvl6pPr lvl="5" rtl="0">
              <a:spcBef>
                <a:spcPts val="0"/>
              </a:spcBef>
              <a:spcAft>
                <a:spcPts val="0"/>
              </a:spcAft>
              <a:buClr>
                <a:schemeClr val="dk2"/>
              </a:buClr>
              <a:buSzPts val="1400"/>
              <a:buNone/>
              <a:defRPr>
                <a:solidFill>
                  <a:schemeClr val="dk2"/>
                </a:solidFill>
              </a:defRPr>
            </a:lvl6pPr>
            <a:lvl7pPr lvl="6" rtl="0">
              <a:spcBef>
                <a:spcPts val="0"/>
              </a:spcBef>
              <a:spcAft>
                <a:spcPts val="0"/>
              </a:spcAft>
              <a:buClr>
                <a:schemeClr val="dk2"/>
              </a:buClr>
              <a:buSzPts val="1400"/>
              <a:buNone/>
              <a:defRPr>
                <a:solidFill>
                  <a:schemeClr val="dk2"/>
                </a:solidFill>
              </a:defRPr>
            </a:lvl7pPr>
            <a:lvl8pPr lvl="7" rtl="0">
              <a:spcBef>
                <a:spcPts val="0"/>
              </a:spcBef>
              <a:spcAft>
                <a:spcPts val="0"/>
              </a:spcAft>
              <a:buClr>
                <a:schemeClr val="dk2"/>
              </a:buClr>
              <a:buSzPts val="1400"/>
              <a:buNone/>
              <a:defRPr>
                <a:solidFill>
                  <a:schemeClr val="dk2"/>
                </a:solidFill>
              </a:defRPr>
            </a:lvl8pPr>
            <a:lvl9pPr lvl="8" rtl="0">
              <a:spcBef>
                <a:spcPts val="0"/>
              </a:spcBef>
              <a:spcAft>
                <a:spcPts val="0"/>
              </a:spcAft>
              <a:buClr>
                <a:schemeClr val="dk2"/>
              </a:buClr>
              <a:buSzPts val="1400"/>
              <a:buNone/>
              <a:defRPr>
                <a:solidFill>
                  <a:schemeClr val="dk2"/>
                </a:solidFill>
              </a:defRPr>
            </a:lvl9pPr>
          </a:lstStyle>
          <a:p/>
        </p:txBody>
      </p:sp>
      <p:grpSp>
        <p:nvGrpSpPr>
          <p:cNvPr id="78" name="Google Shape;78;p6"/>
          <p:cNvGrpSpPr/>
          <p:nvPr/>
        </p:nvGrpSpPr>
        <p:grpSpPr>
          <a:xfrm>
            <a:off x="-601126" y="8275365"/>
            <a:ext cx="19546687" cy="2011650"/>
            <a:chOff x="0" y="0"/>
            <a:chExt cx="26062249" cy="2682200"/>
          </a:xfrm>
        </p:grpSpPr>
        <p:grpSp>
          <p:nvGrpSpPr>
            <p:cNvPr id="79" name="Google Shape;79;p6"/>
            <p:cNvGrpSpPr/>
            <p:nvPr/>
          </p:nvGrpSpPr>
          <p:grpSpPr>
            <a:xfrm>
              <a:off x="2290846" y="1341090"/>
              <a:ext cx="1532697" cy="1341110"/>
              <a:chOff x="0" y="0"/>
              <a:chExt cx="812800" cy="711200"/>
            </a:xfrm>
          </p:grpSpPr>
          <p:sp>
            <p:nvSpPr>
              <p:cNvPr id="80" name="Google Shape;80;p6"/>
              <p:cNvSpPr/>
              <p:nvPr/>
            </p:nvSpPr>
            <p:spPr>
              <a:xfrm>
                <a:off x="0" y="0"/>
                <a:ext cx="812800" cy="711200"/>
              </a:xfrm>
              <a:custGeom>
                <a:rect b="b" l="l" r="r" t="t"/>
                <a:pathLst>
                  <a:path extrusionOk="0" h="711200" w="812800">
                    <a:moveTo>
                      <a:pt x="406400" y="0"/>
                    </a:moveTo>
                    <a:lnTo>
                      <a:pt x="812800" y="711200"/>
                    </a:lnTo>
                    <a:lnTo>
                      <a:pt x="0" y="711200"/>
                    </a:lnTo>
                    <a:lnTo>
                      <a:pt x="406400" y="0"/>
                    </a:lnTo>
                    <a:close/>
                  </a:path>
                </a:pathLst>
              </a:custGeom>
              <a:solidFill>
                <a:srgbClr val="00B1D2"/>
              </a:solidFill>
              <a:ln>
                <a:noFill/>
              </a:ln>
            </p:spPr>
          </p:sp>
          <p:sp>
            <p:nvSpPr>
              <p:cNvPr id="81" name="Google Shape;81;p6"/>
              <p:cNvSpPr txBox="1"/>
              <p:nvPr/>
            </p:nvSpPr>
            <p:spPr>
              <a:xfrm>
                <a:off x="127000" y="263525"/>
                <a:ext cx="558900" cy="396900"/>
              </a:xfrm>
              <a:prstGeom prst="rect">
                <a:avLst/>
              </a:prstGeom>
              <a:noFill/>
              <a:ln>
                <a:noFill/>
              </a:ln>
            </p:spPr>
            <p:txBody>
              <a:bodyPr anchorCtr="0" anchor="ctr" bIns="50800" lIns="50800" spcFirstLastPara="1" rIns="50800" wrap="square" tIns="50800">
                <a:noAutofit/>
              </a:bodyPr>
              <a:lstStyle/>
              <a:p>
                <a:pPr indent="0" lvl="0" marL="0" marR="0" rtl="0" algn="ctr">
                  <a:lnSpc>
                    <a:spcPct val="174444"/>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82" name="Google Shape;82;p6"/>
            <p:cNvGrpSpPr/>
            <p:nvPr/>
          </p:nvGrpSpPr>
          <p:grpSpPr>
            <a:xfrm>
              <a:off x="3824135" y="1341090"/>
              <a:ext cx="1532697" cy="1341110"/>
              <a:chOff x="0" y="0"/>
              <a:chExt cx="812800" cy="711200"/>
            </a:xfrm>
          </p:grpSpPr>
          <p:sp>
            <p:nvSpPr>
              <p:cNvPr id="83" name="Google Shape;83;p6"/>
              <p:cNvSpPr/>
              <p:nvPr/>
            </p:nvSpPr>
            <p:spPr>
              <a:xfrm>
                <a:off x="0" y="0"/>
                <a:ext cx="812800" cy="711200"/>
              </a:xfrm>
              <a:custGeom>
                <a:rect b="b" l="l" r="r" t="t"/>
                <a:pathLst>
                  <a:path extrusionOk="0" h="711200" w="812800">
                    <a:moveTo>
                      <a:pt x="406400" y="0"/>
                    </a:moveTo>
                    <a:lnTo>
                      <a:pt x="812800" y="711200"/>
                    </a:lnTo>
                    <a:lnTo>
                      <a:pt x="0" y="711200"/>
                    </a:lnTo>
                    <a:lnTo>
                      <a:pt x="406400" y="0"/>
                    </a:lnTo>
                    <a:close/>
                  </a:path>
                </a:pathLst>
              </a:custGeom>
              <a:solidFill>
                <a:srgbClr val="FEBC1D"/>
              </a:solidFill>
              <a:ln>
                <a:noFill/>
              </a:ln>
            </p:spPr>
          </p:sp>
          <p:sp>
            <p:nvSpPr>
              <p:cNvPr id="84" name="Google Shape;84;p6"/>
              <p:cNvSpPr txBox="1"/>
              <p:nvPr/>
            </p:nvSpPr>
            <p:spPr>
              <a:xfrm>
                <a:off x="127000" y="263525"/>
                <a:ext cx="558900" cy="396900"/>
              </a:xfrm>
              <a:prstGeom prst="rect">
                <a:avLst/>
              </a:prstGeom>
              <a:noFill/>
              <a:ln>
                <a:noFill/>
              </a:ln>
            </p:spPr>
            <p:txBody>
              <a:bodyPr anchorCtr="0" anchor="ctr" bIns="50800" lIns="50800" spcFirstLastPara="1" rIns="50800" wrap="square" tIns="50800">
                <a:noAutofit/>
              </a:bodyPr>
              <a:lstStyle/>
              <a:p>
                <a:pPr indent="0" lvl="0" marL="0" marR="0" rtl="0" algn="ctr">
                  <a:lnSpc>
                    <a:spcPct val="174444"/>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85" name="Google Shape;85;p6"/>
            <p:cNvGrpSpPr/>
            <p:nvPr/>
          </p:nvGrpSpPr>
          <p:grpSpPr>
            <a:xfrm>
              <a:off x="757556" y="1341090"/>
              <a:ext cx="1532697" cy="1341110"/>
              <a:chOff x="0" y="0"/>
              <a:chExt cx="812800" cy="711200"/>
            </a:xfrm>
          </p:grpSpPr>
          <p:sp>
            <p:nvSpPr>
              <p:cNvPr id="86" name="Google Shape;86;p6"/>
              <p:cNvSpPr/>
              <p:nvPr/>
            </p:nvSpPr>
            <p:spPr>
              <a:xfrm>
                <a:off x="0" y="0"/>
                <a:ext cx="812800" cy="711200"/>
              </a:xfrm>
              <a:custGeom>
                <a:rect b="b" l="l" r="r" t="t"/>
                <a:pathLst>
                  <a:path extrusionOk="0" h="711200" w="812800">
                    <a:moveTo>
                      <a:pt x="406400" y="0"/>
                    </a:moveTo>
                    <a:lnTo>
                      <a:pt x="812800" y="711200"/>
                    </a:lnTo>
                    <a:lnTo>
                      <a:pt x="0" y="711200"/>
                    </a:lnTo>
                    <a:lnTo>
                      <a:pt x="406400" y="0"/>
                    </a:lnTo>
                    <a:close/>
                  </a:path>
                </a:pathLst>
              </a:custGeom>
              <a:solidFill>
                <a:srgbClr val="FEBC1D"/>
              </a:solidFill>
              <a:ln>
                <a:noFill/>
              </a:ln>
            </p:spPr>
          </p:sp>
          <p:sp>
            <p:nvSpPr>
              <p:cNvPr id="87" name="Google Shape;87;p6"/>
              <p:cNvSpPr txBox="1"/>
              <p:nvPr/>
            </p:nvSpPr>
            <p:spPr>
              <a:xfrm>
                <a:off x="127000" y="263525"/>
                <a:ext cx="558900" cy="396900"/>
              </a:xfrm>
              <a:prstGeom prst="rect">
                <a:avLst/>
              </a:prstGeom>
              <a:noFill/>
              <a:ln>
                <a:noFill/>
              </a:ln>
            </p:spPr>
            <p:txBody>
              <a:bodyPr anchorCtr="0" anchor="ctr" bIns="50800" lIns="50800" spcFirstLastPara="1" rIns="50800" wrap="square" tIns="50800">
                <a:noAutofit/>
              </a:bodyPr>
              <a:lstStyle/>
              <a:p>
                <a:pPr indent="0" lvl="0" marL="0" marR="0" rtl="0" algn="ctr">
                  <a:lnSpc>
                    <a:spcPct val="174444"/>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88" name="Google Shape;88;p6"/>
            <p:cNvGrpSpPr/>
            <p:nvPr/>
          </p:nvGrpSpPr>
          <p:grpSpPr>
            <a:xfrm>
              <a:off x="8423387" y="1341090"/>
              <a:ext cx="1532697" cy="1341110"/>
              <a:chOff x="0" y="0"/>
              <a:chExt cx="812800" cy="711200"/>
            </a:xfrm>
          </p:grpSpPr>
          <p:sp>
            <p:nvSpPr>
              <p:cNvPr id="89" name="Google Shape;89;p6"/>
              <p:cNvSpPr/>
              <p:nvPr/>
            </p:nvSpPr>
            <p:spPr>
              <a:xfrm>
                <a:off x="0" y="0"/>
                <a:ext cx="812800" cy="711200"/>
              </a:xfrm>
              <a:custGeom>
                <a:rect b="b" l="l" r="r" t="t"/>
                <a:pathLst>
                  <a:path extrusionOk="0" h="711200" w="812800">
                    <a:moveTo>
                      <a:pt x="406400" y="0"/>
                    </a:moveTo>
                    <a:lnTo>
                      <a:pt x="812800" y="711200"/>
                    </a:lnTo>
                    <a:lnTo>
                      <a:pt x="0" y="711200"/>
                    </a:lnTo>
                    <a:lnTo>
                      <a:pt x="406400" y="0"/>
                    </a:lnTo>
                    <a:close/>
                  </a:path>
                </a:pathLst>
              </a:custGeom>
              <a:solidFill>
                <a:srgbClr val="00B1D2"/>
              </a:solidFill>
              <a:ln>
                <a:noFill/>
              </a:ln>
            </p:spPr>
          </p:sp>
          <p:sp>
            <p:nvSpPr>
              <p:cNvPr id="90" name="Google Shape;90;p6"/>
              <p:cNvSpPr txBox="1"/>
              <p:nvPr/>
            </p:nvSpPr>
            <p:spPr>
              <a:xfrm>
                <a:off x="127000" y="263525"/>
                <a:ext cx="558900" cy="396900"/>
              </a:xfrm>
              <a:prstGeom prst="rect">
                <a:avLst/>
              </a:prstGeom>
              <a:noFill/>
              <a:ln>
                <a:noFill/>
              </a:ln>
            </p:spPr>
            <p:txBody>
              <a:bodyPr anchorCtr="0" anchor="ctr" bIns="50800" lIns="50800" spcFirstLastPara="1" rIns="50800" wrap="square" tIns="50800">
                <a:noAutofit/>
              </a:bodyPr>
              <a:lstStyle/>
              <a:p>
                <a:pPr indent="0" lvl="0" marL="0" marR="0" rtl="0" algn="ctr">
                  <a:lnSpc>
                    <a:spcPct val="174444"/>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91" name="Google Shape;91;p6"/>
            <p:cNvGrpSpPr/>
            <p:nvPr/>
          </p:nvGrpSpPr>
          <p:grpSpPr>
            <a:xfrm>
              <a:off x="9956677" y="1341090"/>
              <a:ext cx="1532697" cy="1341110"/>
              <a:chOff x="0" y="0"/>
              <a:chExt cx="812800" cy="711200"/>
            </a:xfrm>
          </p:grpSpPr>
          <p:sp>
            <p:nvSpPr>
              <p:cNvPr id="92" name="Google Shape;92;p6"/>
              <p:cNvSpPr/>
              <p:nvPr/>
            </p:nvSpPr>
            <p:spPr>
              <a:xfrm>
                <a:off x="0" y="0"/>
                <a:ext cx="812800" cy="711200"/>
              </a:xfrm>
              <a:custGeom>
                <a:rect b="b" l="l" r="r" t="t"/>
                <a:pathLst>
                  <a:path extrusionOk="0" h="711200" w="812800">
                    <a:moveTo>
                      <a:pt x="406400" y="0"/>
                    </a:moveTo>
                    <a:lnTo>
                      <a:pt x="812800" y="711200"/>
                    </a:lnTo>
                    <a:lnTo>
                      <a:pt x="0" y="711200"/>
                    </a:lnTo>
                    <a:lnTo>
                      <a:pt x="406400" y="0"/>
                    </a:lnTo>
                    <a:close/>
                  </a:path>
                </a:pathLst>
              </a:custGeom>
              <a:solidFill>
                <a:srgbClr val="FEBC1D"/>
              </a:solidFill>
              <a:ln>
                <a:noFill/>
              </a:ln>
            </p:spPr>
          </p:sp>
          <p:sp>
            <p:nvSpPr>
              <p:cNvPr id="93" name="Google Shape;93;p6"/>
              <p:cNvSpPr txBox="1"/>
              <p:nvPr/>
            </p:nvSpPr>
            <p:spPr>
              <a:xfrm>
                <a:off x="127000" y="263525"/>
                <a:ext cx="558900" cy="396900"/>
              </a:xfrm>
              <a:prstGeom prst="rect">
                <a:avLst/>
              </a:prstGeom>
              <a:noFill/>
              <a:ln>
                <a:noFill/>
              </a:ln>
            </p:spPr>
            <p:txBody>
              <a:bodyPr anchorCtr="0" anchor="ctr" bIns="50800" lIns="50800" spcFirstLastPara="1" rIns="50800" wrap="square" tIns="50800">
                <a:noAutofit/>
              </a:bodyPr>
              <a:lstStyle/>
              <a:p>
                <a:pPr indent="0" lvl="0" marL="0" marR="0" rtl="0" algn="ctr">
                  <a:lnSpc>
                    <a:spcPct val="174444"/>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94" name="Google Shape;94;p6"/>
            <p:cNvGrpSpPr/>
            <p:nvPr/>
          </p:nvGrpSpPr>
          <p:grpSpPr>
            <a:xfrm>
              <a:off x="6890098" y="1341090"/>
              <a:ext cx="1532697" cy="1341110"/>
              <a:chOff x="0" y="0"/>
              <a:chExt cx="812800" cy="711200"/>
            </a:xfrm>
          </p:grpSpPr>
          <p:sp>
            <p:nvSpPr>
              <p:cNvPr id="95" name="Google Shape;95;p6"/>
              <p:cNvSpPr/>
              <p:nvPr/>
            </p:nvSpPr>
            <p:spPr>
              <a:xfrm>
                <a:off x="0" y="0"/>
                <a:ext cx="812800" cy="711200"/>
              </a:xfrm>
              <a:custGeom>
                <a:rect b="b" l="l" r="r" t="t"/>
                <a:pathLst>
                  <a:path extrusionOk="0" h="711200" w="812800">
                    <a:moveTo>
                      <a:pt x="406400" y="0"/>
                    </a:moveTo>
                    <a:lnTo>
                      <a:pt x="812800" y="711200"/>
                    </a:lnTo>
                    <a:lnTo>
                      <a:pt x="0" y="711200"/>
                    </a:lnTo>
                    <a:lnTo>
                      <a:pt x="406400" y="0"/>
                    </a:lnTo>
                    <a:close/>
                  </a:path>
                </a:pathLst>
              </a:custGeom>
              <a:solidFill>
                <a:srgbClr val="FEBC1D"/>
              </a:solidFill>
              <a:ln>
                <a:noFill/>
              </a:ln>
            </p:spPr>
          </p:sp>
          <p:sp>
            <p:nvSpPr>
              <p:cNvPr id="96" name="Google Shape;96;p6"/>
              <p:cNvSpPr txBox="1"/>
              <p:nvPr/>
            </p:nvSpPr>
            <p:spPr>
              <a:xfrm>
                <a:off x="127000" y="263525"/>
                <a:ext cx="558900" cy="396900"/>
              </a:xfrm>
              <a:prstGeom prst="rect">
                <a:avLst/>
              </a:prstGeom>
              <a:noFill/>
              <a:ln>
                <a:noFill/>
              </a:ln>
            </p:spPr>
            <p:txBody>
              <a:bodyPr anchorCtr="0" anchor="ctr" bIns="50800" lIns="50800" spcFirstLastPara="1" rIns="50800" wrap="square" tIns="50800">
                <a:noAutofit/>
              </a:bodyPr>
              <a:lstStyle/>
              <a:p>
                <a:pPr indent="0" lvl="0" marL="0" marR="0" rtl="0" algn="ctr">
                  <a:lnSpc>
                    <a:spcPct val="174444"/>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97" name="Google Shape;97;p6"/>
            <p:cNvGrpSpPr/>
            <p:nvPr/>
          </p:nvGrpSpPr>
          <p:grpSpPr>
            <a:xfrm>
              <a:off x="5356809" y="1341090"/>
              <a:ext cx="1532697" cy="1341110"/>
              <a:chOff x="0" y="0"/>
              <a:chExt cx="812800" cy="711200"/>
            </a:xfrm>
          </p:grpSpPr>
          <p:sp>
            <p:nvSpPr>
              <p:cNvPr id="98" name="Google Shape;98;p6"/>
              <p:cNvSpPr/>
              <p:nvPr/>
            </p:nvSpPr>
            <p:spPr>
              <a:xfrm>
                <a:off x="0" y="0"/>
                <a:ext cx="812800" cy="711200"/>
              </a:xfrm>
              <a:custGeom>
                <a:rect b="b" l="l" r="r" t="t"/>
                <a:pathLst>
                  <a:path extrusionOk="0" h="711200" w="812800">
                    <a:moveTo>
                      <a:pt x="406400" y="0"/>
                    </a:moveTo>
                    <a:lnTo>
                      <a:pt x="812800" y="711200"/>
                    </a:lnTo>
                    <a:lnTo>
                      <a:pt x="0" y="711200"/>
                    </a:lnTo>
                    <a:lnTo>
                      <a:pt x="406400" y="0"/>
                    </a:lnTo>
                    <a:close/>
                  </a:path>
                </a:pathLst>
              </a:custGeom>
              <a:solidFill>
                <a:srgbClr val="00B1D2"/>
              </a:solidFill>
              <a:ln>
                <a:noFill/>
              </a:ln>
            </p:spPr>
          </p:sp>
          <p:sp>
            <p:nvSpPr>
              <p:cNvPr id="99" name="Google Shape;99;p6"/>
              <p:cNvSpPr txBox="1"/>
              <p:nvPr/>
            </p:nvSpPr>
            <p:spPr>
              <a:xfrm>
                <a:off x="127000" y="263525"/>
                <a:ext cx="558900" cy="396900"/>
              </a:xfrm>
              <a:prstGeom prst="rect">
                <a:avLst/>
              </a:prstGeom>
              <a:noFill/>
              <a:ln>
                <a:noFill/>
              </a:ln>
            </p:spPr>
            <p:txBody>
              <a:bodyPr anchorCtr="0" anchor="ctr" bIns="50800" lIns="50800" spcFirstLastPara="1" rIns="50800" wrap="square" tIns="50800">
                <a:noAutofit/>
              </a:bodyPr>
              <a:lstStyle/>
              <a:p>
                <a:pPr indent="0" lvl="0" marL="0" marR="0" rtl="0" algn="ctr">
                  <a:lnSpc>
                    <a:spcPct val="174444"/>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00" name="Google Shape;100;p6"/>
            <p:cNvGrpSpPr/>
            <p:nvPr/>
          </p:nvGrpSpPr>
          <p:grpSpPr>
            <a:xfrm>
              <a:off x="11489351" y="1341090"/>
              <a:ext cx="1532697" cy="1341110"/>
              <a:chOff x="0" y="0"/>
              <a:chExt cx="812800" cy="711200"/>
            </a:xfrm>
          </p:grpSpPr>
          <p:sp>
            <p:nvSpPr>
              <p:cNvPr id="101" name="Google Shape;101;p6"/>
              <p:cNvSpPr/>
              <p:nvPr/>
            </p:nvSpPr>
            <p:spPr>
              <a:xfrm>
                <a:off x="0" y="0"/>
                <a:ext cx="812800" cy="711200"/>
              </a:xfrm>
              <a:custGeom>
                <a:rect b="b" l="l" r="r" t="t"/>
                <a:pathLst>
                  <a:path extrusionOk="0" h="711200" w="812800">
                    <a:moveTo>
                      <a:pt x="406400" y="0"/>
                    </a:moveTo>
                    <a:lnTo>
                      <a:pt x="812800" y="711200"/>
                    </a:lnTo>
                    <a:lnTo>
                      <a:pt x="0" y="711200"/>
                    </a:lnTo>
                    <a:lnTo>
                      <a:pt x="406400" y="0"/>
                    </a:lnTo>
                    <a:close/>
                  </a:path>
                </a:pathLst>
              </a:custGeom>
              <a:solidFill>
                <a:srgbClr val="00B1D2"/>
              </a:solidFill>
              <a:ln>
                <a:noFill/>
              </a:ln>
            </p:spPr>
          </p:sp>
          <p:sp>
            <p:nvSpPr>
              <p:cNvPr id="102" name="Google Shape;102;p6"/>
              <p:cNvSpPr txBox="1"/>
              <p:nvPr/>
            </p:nvSpPr>
            <p:spPr>
              <a:xfrm>
                <a:off x="127000" y="263525"/>
                <a:ext cx="558900" cy="396900"/>
              </a:xfrm>
              <a:prstGeom prst="rect">
                <a:avLst/>
              </a:prstGeom>
              <a:noFill/>
              <a:ln>
                <a:noFill/>
              </a:ln>
            </p:spPr>
            <p:txBody>
              <a:bodyPr anchorCtr="0" anchor="ctr" bIns="50800" lIns="50800" spcFirstLastPara="1" rIns="50800" wrap="square" tIns="50800">
                <a:noAutofit/>
              </a:bodyPr>
              <a:lstStyle/>
              <a:p>
                <a:pPr indent="0" lvl="0" marL="0" marR="0" rtl="0" algn="ctr">
                  <a:lnSpc>
                    <a:spcPct val="174444"/>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03" name="Google Shape;103;p6"/>
            <p:cNvGrpSpPr/>
            <p:nvPr/>
          </p:nvGrpSpPr>
          <p:grpSpPr>
            <a:xfrm>
              <a:off x="3066579" y="0"/>
              <a:ext cx="1532697" cy="1341110"/>
              <a:chOff x="0" y="0"/>
              <a:chExt cx="812800" cy="711200"/>
            </a:xfrm>
          </p:grpSpPr>
          <p:sp>
            <p:nvSpPr>
              <p:cNvPr id="104" name="Google Shape;104;p6"/>
              <p:cNvSpPr/>
              <p:nvPr/>
            </p:nvSpPr>
            <p:spPr>
              <a:xfrm>
                <a:off x="0" y="0"/>
                <a:ext cx="812800" cy="711200"/>
              </a:xfrm>
              <a:custGeom>
                <a:rect b="b" l="l" r="r" t="t"/>
                <a:pathLst>
                  <a:path extrusionOk="0" h="711200" w="812800">
                    <a:moveTo>
                      <a:pt x="406400" y="0"/>
                    </a:moveTo>
                    <a:lnTo>
                      <a:pt x="812800" y="711200"/>
                    </a:lnTo>
                    <a:lnTo>
                      <a:pt x="0" y="711200"/>
                    </a:lnTo>
                    <a:lnTo>
                      <a:pt x="406400" y="0"/>
                    </a:lnTo>
                    <a:close/>
                  </a:path>
                </a:pathLst>
              </a:custGeom>
              <a:solidFill>
                <a:srgbClr val="FEBC1D"/>
              </a:solidFill>
              <a:ln>
                <a:noFill/>
              </a:ln>
            </p:spPr>
          </p:sp>
          <p:sp>
            <p:nvSpPr>
              <p:cNvPr id="105" name="Google Shape;105;p6"/>
              <p:cNvSpPr txBox="1"/>
              <p:nvPr/>
            </p:nvSpPr>
            <p:spPr>
              <a:xfrm>
                <a:off x="127000" y="263525"/>
                <a:ext cx="558900" cy="396900"/>
              </a:xfrm>
              <a:prstGeom prst="rect">
                <a:avLst/>
              </a:prstGeom>
              <a:noFill/>
              <a:ln>
                <a:noFill/>
              </a:ln>
            </p:spPr>
            <p:txBody>
              <a:bodyPr anchorCtr="0" anchor="ctr" bIns="50800" lIns="50800" spcFirstLastPara="1" rIns="50800" wrap="square" tIns="50800">
                <a:noAutofit/>
              </a:bodyPr>
              <a:lstStyle/>
              <a:p>
                <a:pPr indent="0" lvl="0" marL="0" marR="0" rtl="0" algn="ctr">
                  <a:lnSpc>
                    <a:spcPct val="174444"/>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06" name="Google Shape;106;p6"/>
            <p:cNvGrpSpPr/>
            <p:nvPr/>
          </p:nvGrpSpPr>
          <p:grpSpPr>
            <a:xfrm>
              <a:off x="4599868" y="0"/>
              <a:ext cx="1532697" cy="1341110"/>
              <a:chOff x="0" y="0"/>
              <a:chExt cx="812800" cy="711200"/>
            </a:xfrm>
          </p:grpSpPr>
          <p:sp>
            <p:nvSpPr>
              <p:cNvPr id="107" name="Google Shape;107;p6"/>
              <p:cNvSpPr/>
              <p:nvPr/>
            </p:nvSpPr>
            <p:spPr>
              <a:xfrm>
                <a:off x="0" y="0"/>
                <a:ext cx="812800" cy="711200"/>
              </a:xfrm>
              <a:custGeom>
                <a:rect b="b" l="l" r="r" t="t"/>
                <a:pathLst>
                  <a:path extrusionOk="0" h="711200" w="812800">
                    <a:moveTo>
                      <a:pt x="406400" y="0"/>
                    </a:moveTo>
                    <a:lnTo>
                      <a:pt x="812800" y="711200"/>
                    </a:lnTo>
                    <a:lnTo>
                      <a:pt x="0" y="711200"/>
                    </a:lnTo>
                    <a:lnTo>
                      <a:pt x="406400" y="0"/>
                    </a:lnTo>
                    <a:close/>
                  </a:path>
                </a:pathLst>
              </a:custGeom>
              <a:solidFill>
                <a:srgbClr val="00B1D2"/>
              </a:solidFill>
              <a:ln>
                <a:noFill/>
              </a:ln>
            </p:spPr>
          </p:sp>
          <p:sp>
            <p:nvSpPr>
              <p:cNvPr id="108" name="Google Shape;108;p6"/>
              <p:cNvSpPr txBox="1"/>
              <p:nvPr/>
            </p:nvSpPr>
            <p:spPr>
              <a:xfrm>
                <a:off x="127000" y="263525"/>
                <a:ext cx="558900" cy="396900"/>
              </a:xfrm>
              <a:prstGeom prst="rect">
                <a:avLst/>
              </a:prstGeom>
              <a:noFill/>
              <a:ln>
                <a:noFill/>
              </a:ln>
            </p:spPr>
            <p:txBody>
              <a:bodyPr anchorCtr="0" anchor="ctr" bIns="50800" lIns="50800" spcFirstLastPara="1" rIns="50800" wrap="square" tIns="50800">
                <a:noAutofit/>
              </a:bodyPr>
              <a:lstStyle/>
              <a:p>
                <a:pPr indent="0" lvl="0" marL="0" marR="0" rtl="0" algn="ctr">
                  <a:lnSpc>
                    <a:spcPct val="174444"/>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09" name="Google Shape;109;p6"/>
            <p:cNvGrpSpPr/>
            <p:nvPr/>
          </p:nvGrpSpPr>
          <p:grpSpPr>
            <a:xfrm>
              <a:off x="1533289" y="0"/>
              <a:ext cx="1532697" cy="1341110"/>
              <a:chOff x="0" y="0"/>
              <a:chExt cx="812800" cy="711200"/>
            </a:xfrm>
          </p:grpSpPr>
          <p:sp>
            <p:nvSpPr>
              <p:cNvPr id="110" name="Google Shape;110;p6"/>
              <p:cNvSpPr/>
              <p:nvPr/>
            </p:nvSpPr>
            <p:spPr>
              <a:xfrm>
                <a:off x="0" y="0"/>
                <a:ext cx="812800" cy="711200"/>
              </a:xfrm>
              <a:custGeom>
                <a:rect b="b" l="l" r="r" t="t"/>
                <a:pathLst>
                  <a:path extrusionOk="0" h="711200" w="812800">
                    <a:moveTo>
                      <a:pt x="406400" y="0"/>
                    </a:moveTo>
                    <a:lnTo>
                      <a:pt x="812800" y="711200"/>
                    </a:lnTo>
                    <a:lnTo>
                      <a:pt x="0" y="711200"/>
                    </a:lnTo>
                    <a:lnTo>
                      <a:pt x="406400" y="0"/>
                    </a:lnTo>
                    <a:close/>
                  </a:path>
                </a:pathLst>
              </a:custGeom>
              <a:solidFill>
                <a:srgbClr val="00B1D2"/>
              </a:solidFill>
              <a:ln>
                <a:noFill/>
              </a:ln>
            </p:spPr>
          </p:sp>
          <p:sp>
            <p:nvSpPr>
              <p:cNvPr id="111" name="Google Shape;111;p6"/>
              <p:cNvSpPr txBox="1"/>
              <p:nvPr/>
            </p:nvSpPr>
            <p:spPr>
              <a:xfrm>
                <a:off x="127000" y="263525"/>
                <a:ext cx="558900" cy="396900"/>
              </a:xfrm>
              <a:prstGeom prst="rect">
                <a:avLst/>
              </a:prstGeom>
              <a:noFill/>
              <a:ln>
                <a:noFill/>
              </a:ln>
            </p:spPr>
            <p:txBody>
              <a:bodyPr anchorCtr="0" anchor="ctr" bIns="50800" lIns="50800" spcFirstLastPara="1" rIns="50800" wrap="square" tIns="50800">
                <a:noAutofit/>
              </a:bodyPr>
              <a:lstStyle/>
              <a:p>
                <a:pPr indent="0" lvl="0" marL="0" marR="0" rtl="0" algn="ctr">
                  <a:lnSpc>
                    <a:spcPct val="174444"/>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12" name="Google Shape;112;p6"/>
            <p:cNvGrpSpPr/>
            <p:nvPr/>
          </p:nvGrpSpPr>
          <p:grpSpPr>
            <a:xfrm>
              <a:off x="0" y="0"/>
              <a:ext cx="1532697" cy="1341110"/>
              <a:chOff x="0" y="0"/>
              <a:chExt cx="812800" cy="711200"/>
            </a:xfrm>
          </p:grpSpPr>
          <p:sp>
            <p:nvSpPr>
              <p:cNvPr id="113" name="Google Shape;113;p6"/>
              <p:cNvSpPr/>
              <p:nvPr/>
            </p:nvSpPr>
            <p:spPr>
              <a:xfrm>
                <a:off x="0" y="0"/>
                <a:ext cx="812800" cy="711200"/>
              </a:xfrm>
              <a:custGeom>
                <a:rect b="b" l="l" r="r" t="t"/>
                <a:pathLst>
                  <a:path extrusionOk="0" h="711200" w="812800">
                    <a:moveTo>
                      <a:pt x="406400" y="0"/>
                    </a:moveTo>
                    <a:lnTo>
                      <a:pt x="812800" y="711200"/>
                    </a:lnTo>
                    <a:lnTo>
                      <a:pt x="0" y="711200"/>
                    </a:lnTo>
                    <a:lnTo>
                      <a:pt x="406400" y="0"/>
                    </a:lnTo>
                    <a:close/>
                  </a:path>
                </a:pathLst>
              </a:custGeom>
              <a:solidFill>
                <a:srgbClr val="FEBC1D"/>
              </a:solidFill>
              <a:ln>
                <a:noFill/>
              </a:ln>
            </p:spPr>
          </p:sp>
          <p:sp>
            <p:nvSpPr>
              <p:cNvPr id="114" name="Google Shape;114;p6"/>
              <p:cNvSpPr txBox="1"/>
              <p:nvPr/>
            </p:nvSpPr>
            <p:spPr>
              <a:xfrm>
                <a:off x="127000" y="263525"/>
                <a:ext cx="558900" cy="396900"/>
              </a:xfrm>
              <a:prstGeom prst="rect">
                <a:avLst/>
              </a:prstGeom>
              <a:noFill/>
              <a:ln>
                <a:noFill/>
              </a:ln>
            </p:spPr>
            <p:txBody>
              <a:bodyPr anchorCtr="0" anchor="ctr" bIns="50800" lIns="50800" spcFirstLastPara="1" rIns="50800" wrap="square" tIns="50800">
                <a:noAutofit/>
              </a:bodyPr>
              <a:lstStyle/>
              <a:p>
                <a:pPr indent="0" lvl="0" marL="0" marR="0" rtl="0" algn="ctr">
                  <a:lnSpc>
                    <a:spcPct val="174444"/>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15" name="Google Shape;115;p6"/>
            <p:cNvGrpSpPr/>
            <p:nvPr/>
          </p:nvGrpSpPr>
          <p:grpSpPr>
            <a:xfrm>
              <a:off x="9199120" y="0"/>
              <a:ext cx="1532697" cy="1341110"/>
              <a:chOff x="0" y="0"/>
              <a:chExt cx="812800" cy="711200"/>
            </a:xfrm>
          </p:grpSpPr>
          <p:sp>
            <p:nvSpPr>
              <p:cNvPr id="116" name="Google Shape;116;p6"/>
              <p:cNvSpPr/>
              <p:nvPr/>
            </p:nvSpPr>
            <p:spPr>
              <a:xfrm>
                <a:off x="0" y="0"/>
                <a:ext cx="812800" cy="711200"/>
              </a:xfrm>
              <a:custGeom>
                <a:rect b="b" l="l" r="r" t="t"/>
                <a:pathLst>
                  <a:path extrusionOk="0" h="711200" w="812800">
                    <a:moveTo>
                      <a:pt x="406400" y="0"/>
                    </a:moveTo>
                    <a:lnTo>
                      <a:pt x="812800" y="711200"/>
                    </a:lnTo>
                    <a:lnTo>
                      <a:pt x="0" y="711200"/>
                    </a:lnTo>
                    <a:lnTo>
                      <a:pt x="406400" y="0"/>
                    </a:lnTo>
                    <a:close/>
                  </a:path>
                </a:pathLst>
              </a:custGeom>
              <a:solidFill>
                <a:srgbClr val="FEBC1D"/>
              </a:solidFill>
              <a:ln>
                <a:noFill/>
              </a:ln>
            </p:spPr>
          </p:sp>
          <p:sp>
            <p:nvSpPr>
              <p:cNvPr id="117" name="Google Shape;117;p6"/>
              <p:cNvSpPr txBox="1"/>
              <p:nvPr/>
            </p:nvSpPr>
            <p:spPr>
              <a:xfrm>
                <a:off x="127000" y="263525"/>
                <a:ext cx="558900" cy="396900"/>
              </a:xfrm>
              <a:prstGeom prst="rect">
                <a:avLst/>
              </a:prstGeom>
              <a:noFill/>
              <a:ln>
                <a:noFill/>
              </a:ln>
            </p:spPr>
            <p:txBody>
              <a:bodyPr anchorCtr="0" anchor="ctr" bIns="50800" lIns="50800" spcFirstLastPara="1" rIns="50800" wrap="square" tIns="50800">
                <a:noAutofit/>
              </a:bodyPr>
              <a:lstStyle/>
              <a:p>
                <a:pPr indent="0" lvl="0" marL="0" marR="0" rtl="0" algn="ctr">
                  <a:lnSpc>
                    <a:spcPct val="174444"/>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18" name="Google Shape;118;p6"/>
            <p:cNvGrpSpPr/>
            <p:nvPr/>
          </p:nvGrpSpPr>
          <p:grpSpPr>
            <a:xfrm>
              <a:off x="10732410" y="0"/>
              <a:ext cx="1532697" cy="1341110"/>
              <a:chOff x="0" y="0"/>
              <a:chExt cx="812800" cy="711200"/>
            </a:xfrm>
          </p:grpSpPr>
          <p:sp>
            <p:nvSpPr>
              <p:cNvPr id="119" name="Google Shape;119;p6"/>
              <p:cNvSpPr/>
              <p:nvPr/>
            </p:nvSpPr>
            <p:spPr>
              <a:xfrm>
                <a:off x="0" y="0"/>
                <a:ext cx="812800" cy="711200"/>
              </a:xfrm>
              <a:custGeom>
                <a:rect b="b" l="l" r="r" t="t"/>
                <a:pathLst>
                  <a:path extrusionOk="0" h="711200" w="812800">
                    <a:moveTo>
                      <a:pt x="406400" y="0"/>
                    </a:moveTo>
                    <a:lnTo>
                      <a:pt x="812800" y="711200"/>
                    </a:lnTo>
                    <a:lnTo>
                      <a:pt x="0" y="711200"/>
                    </a:lnTo>
                    <a:lnTo>
                      <a:pt x="406400" y="0"/>
                    </a:lnTo>
                    <a:close/>
                  </a:path>
                </a:pathLst>
              </a:custGeom>
              <a:solidFill>
                <a:srgbClr val="00B1D2"/>
              </a:solidFill>
              <a:ln>
                <a:noFill/>
              </a:ln>
            </p:spPr>
          </p:sp>
          <p:sp>
            <p:nvSpPr>
              <p:cNvPr id="120" name="Google Shape;120;p6"/>
              <p:cNvSpPr txBox="1"/>
              <p:nvPr/>
            </p:nvSpPr>
            <p:spPr>
              <a:xfrm>
                <a:off x="127000" y="263525"/>
                <a:ext cx="558900" cy="396900"/>
              </a:xfrm>
              <a:prstGeom prst="rect">
                <a:avLst/>
              </a:prstGeom>
              <a:noFill/>
              <a:ln>
                <a:noFill/>
              </a:ln>
            </p:spPr>
            <p:txBody>
              <a:bodyPr anchorCtr="0" anchor="ctr" bIns="50800" lIns="50800" spcFirstLastPara="1" rIns="50800" wrap="square" tIns="50800">
                <a:noAutofit/>
              </a:bodyPr>
              <a:lstStyle/>
              <a:p>
                <a:pPr indent="0" lvl="0" marL="0" marR="0" rtl="0" algn="ctr">
                  <a:lnSpc>
                    <a:spcPct val="174444"/>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21" name="Google Shape;121;p6"/>
            <p:cNvGrpSpPr/>
            <p:nvPr/>
          </p:nvGrpSpPr>
          <p:grpSpPr>
            <a:xfrm>
              <a:off x="7665831" y="0"/>
              <a:ext cx="1532697" cy="1341110"/>
              <a:chOff x="0" y="0"/>
              <a:chExt cx="812800" cy="711200"/>
            </a:xfrm>
          </p:grpSpPr>
          <p:sp>
            <p:nvSpPr>
              <p:cNvPr id="122" name="Google Shape;122;p6"/>
              <p:cNvSpPr/>
              <p:nvPr/>
            </p:nvSpPr>
            <p:spPr>
              <a:xfrm>
                <a:off x="0" y="0"/>
                <a:ext cx="812800" cy="711200"/>
              </a:xfrm>
              <a:custGeom>
                <a:rect b="b" l="l" r="r" t="t"/>
                <a:pathLst>
                  <a:path extrusionOk="0" h="711200" w="812800">
                    <a:moveTo>
                      <a:pt x="406400" y="0"/>
                    </a:moveTo>
                    <a:lnTo>
                      <a:pt x="812800" y="711200"/>
                    </a:lnTo>
                    <a:lnTo>
                      <a:pt x="0" y="711200"/>
                    </a:lnTo>
                    <a:lnTo>
                      <a:pt x="406400" y="0"/>
                    </a:lnTo>
                    <a:close/>
                  </a:path>
                </a:pathLst>
              </a:custGeom>
              <a:solidFill>
                <a:srgbClr val="00B1D2"/>
              </a:solidFill>
              <a:ln>
                <a:noFill/>
              </a:ln>
            </p:spPr>
          </p:sp>
          <p:sp>
            <p:nvSpPr>
              <p:cNvPr id="123" name="Google Shape;123;p6"/>
              <p:cNvSpPr txBox="1"/>
              <p:nvPr/>
            </p:nvSpPr>
            <p:spPr>
              <a:xfrm>
                <a:off x="127000" y="263525"/>
                <a:ext cx="558900" cy="396900"/>
              </a:xfrm>
              <a:prstGeom prst="rect">
                <a:avLst/>
              </a:prstGeom>
              <a:noFill/>
              <a:ln>
                <a:noFill/>
              </a:ln>
            </p:spPr>
            <p:txBody>
              <a:bodyPr anchorCtr="0" anchor="ctr" bIns="50800" lIns="50800" spcFirstLastPara="1" rIns="50800" wrap="square" tIns="50800">
                <a:noAutofit/>
              </a:bodyPr>
              <a:lstStyle/>
              <a:p>
                <a:pPr indent="0" lvl="0" marL="0" marR="0" rtl="0" algn="ctr">
                  <a:lnSpc>
                    <a:spcPct val="174444"/>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24" name="Google Shape;124;p6"/>
            <p:cNvGrpSpPr/>
            <p:nvPr/>
          </p:nvGrpSpPr>
          <p:grpSpPr>
            <a:xfrm>
              <a:off x="6132542" y="0"/>
              <a:ext cx="1532697" cy="1341110"/>
              <a:chOff x="0" y="0"/>
              <a:chExt cx="812800" cy="711200"/>
            </a:xfrm>
          </p:grpSpPr>
          <p:sp>
            <p:nvSpPr>
              <p:cNvPr id="125" name="Google Shape;125;p6"/>
              <p:cNvSpPr/>
              <p:nvPr/>
            </p:nvSpPr>
            <p:spPr>
              <a:xfrm>
                <a:off x="0" y="0"/>
                <a:ext cx="812800" cy="711200"/>
              </a:xfrm>
              <a:custGeom>
                <a:rect b="b" l="l" r="r" t="t"/>
                <a:pathLst>
                  <a:path extrusionOk="0" h="711200" w="812800">
                    <a:moveTo>
                      <a:pt x="406400" y="0"/>
                    </a:moveTo>
                    <a:lnTo>
                      <a:pt x="812800" y="711200"/>
                    </a:lnTo>
                    <a:lnTo>
                      <a:pt x="0" y="711200"/>
                    </a:lnTo>
                    <a:lnTo>
                      <a:pt x="406400" y="0"/>
                    </a:lnTo>
                    <a:close/>
                  </a:path>
                </a:pathLst>
              </a:custGeom>
              <a:solidFill>
                <a:srgbClr val="FEBC1D"/>
              </a:solidFill>
              <a:ln>
                <a:noFill/>
              </a:ln>
            </p:spPr>
          </p:sp>
          <p:sp>
            <p:nvSpPr>
              <p:cNvPr id="126" name="Google Shape;126;p6"/>
              <p:cNvSpPr txBox="1"/>
              <p:nvPr/>
            </p:nvSpPr>
            <p:spPr>
              <a:xfrm>
                <a:off x="127000" y="263525"/>
                <a:ext cx="558900" cy="396900"/>
              </a:xfrm>
              <a:prstGeom prst="rect">
                <a:avLst/>
              </a:prstGeom>
              <a:noFill/>
              <a:ln>
                <a:noFill/>
              </a:ln>
            </p:spPr>
            <p:txBody>
              <a:bodyPr anchorCtr="0" anchor="ctr" bIns="50800" lIns="50800" spcFirstLastPara="1" rIns="50800" wrap="square" tIns="50800">
                <a:noAutofit/>
              </a:bodyPr>
              <a:lstStyle/>
              <a:p>
                <a:pPr indent="0" lvl="0" marL="0" marR="0" rtl="0" algn="ctr">
                  <a:lnSpc>
                    <a:spcPct val="174444"/>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27" name="Google Shape;127;p6"/>
            <p:cNvGrpSpPr/>
            <p:nvPr/>
          </p:nvGrpSpPr>
          <p:grpSpPr>
            <a:xfrm>
              <a:off x="12265084" y="0"/>
              <a:ext cx="1532697" cy="1341110"/>
              <a:chOff x="0" y="0"/>
              <a:chExt cx="812800" cy="711200"/>
            </a:xfrm>
          </p:grpSpPr>
          <p:sp>
            <p:nvSpPr>
              <p:cNvPr id="128" name="Google Shape;128;p6"/>
              <p:cNvSpPr/>
              <p:nvPr/>
            </p:nvSpPr>
            <p:spPr>
              <a:xfrm>
                <a:off x="0" y="0"/>
                <a:ext cx="812800" cy="711200"/>
              </a:xfrm>
              <a:custGeom>
                <a:rect b="b" l="l" r="r" t="t"/>
                <a:pathLst>
                  <a:path extrusionOk="0" h="711200" w="812800">
                    <a:moveTo>
                      <a:pt x="406400" y="0"/>
                    </a:moveTo>
                    <a:lnTo>
                      <a:pt x="812800" y="711200"/>
                    </a:lnTo>
                    <a:lnTo>
                      <a:pt x="0" y="711200"/>
                    </a:lnTo>
                    <a:lnTo>
                      <a:pt x="406400" y="0"/>
                    </a:lnTo>
                    <a:close/>
                  </a:path>
                </a:pathLst>
              </a:custGeom>
              <a:solidFill>
                <a:srgbClr val="FEBC1D"/>
              </a:solidFill>
              <a:ln>
                <a:noFill/>
              </a:ln>
            </p:spPr>
          </p:sp>
          <p:sp>
            <p:nvSpPr>
              <p:cNvPr id="129" name="Google Shape;129;p6"/>
              <p:cNvSpPr txBox="1"/>
              <p:nvPr/>
            </p:nvSpPr>
            <p:spPr>
              <a:xfrm>
                <a:off x="127000" y="263525"/>
                <a:ext cx="558900" cy="396900"/>
              </a:xfrm>
              <a:prstGeom prst="rect">
                <a:avLst/>
              </a:prstGeom>
              <a:noFill/>
              <a:ln>
                <a:noFill/>
              </a:ln>
            </p:spPr>
            <p:txBody>
              <a:bodyPr anchorCtr="0" anchor="ctr" bIns="50800" lIns="50800" spcFirstLastPara="1" rIns="50800" wrap="square" tIns="50800">
                <a:noAutofit/>
              </a:bodyPr>
              <a:lstStyle/>
              <a:p>
                <a:pPr indent="0" lvl="0" marL="0" marR="0" rtl="0" algn="ctr">
                  <a:lnSpc>
                    <a:spcPct val="174444"/>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30" name="Google Shape;130;p6"/>
            <p:cNvGrpSpPr/>
            <p:nvPr/>
          </p:nvGrpSpPr>
          <p:grpSpPr>
            <a:xfrm>
              <a:off x="14555314" y="1341090"/>
              <a:ext cx="1532697" cy="1341110"/>
              <a:chOff x="0" y="0"/>
              <a:chExt cx="812800" cy="711200"/>
            </a:xfrm>
          </p:grpSpPr>
          <p:sp>
            <p:nvSpPr>
              <p:cNvPr id="131" name="Google Shape;131;p6"/>
              <p:cNvSpPr/>
              <p:nvPr/>
            </p:nvSpPr>
            <p:spPr>
              <a:xfrm>
                <a:off x="0" y="0"/>
                <a:ext cx="812800" cy="711200"/>
              </a:xfrm>
              <a:custGeom>
                <a:rect b="b" l="l" r="r" t="t"/>
                <a:pathLst>
                  <a:path extrusionOk="0" h="711200" w="812800">
                    <a:moveTo>
                      <a:pt x="406400" y="0"/>
                    </a:moveTo>
                    <a:lnTo>
                      <a:pt x="812800" y="711200"/>
                    </a:lnTo>
                    <a:lnTo>
                      <a:pt x="0" y="711200"/>
                    </a:lnTo>
                    <a:lnTo>
                      <a:pt x="406400" y="0"/>
                    </a:lnTo>
                    <a:close/>
                  </a:path>
                </a:pathLst>
              </a:custGeom>
              <a:solidFill>
                <a:srgbClr val="00B1D2"/>
              </a:solidFill>
              <a:ln>
                <a:noFill/>
              </a:ln>
            </p:spPr>
          </p:sp>
          <p:sp>
            <p:nvSpPr>
              <p:cNvPr id="132" name="Google Shape;132;p6"/>
              <p:cNvSpPr txBox="1"/>
              <p:nvPr/>
            </p:nvSpPr>
            <p:spPr>
              <a:xfrm>
                <a:off x="127000" y="263525"/>
                <a:ext cx="558900" cy="396900"/>
              </a:xfrm>
              <a:prstGeom prst="rect">
                <a:avLst/>
              </a:prstGeom>
              <a:noFill/>
              <a:ln>
                <a:noFill/>
              </a:ln>
            </p:spPr>
            <p:txBody>
              <a:bodyPr anchorCtr="0" anchor="ctr" bIns="50800" lIns="50800" spcFirstLastPara="1" rIns="50800" wrap="square" tIns="50800">
                <a:noAutofit/>
              </a:bodyPr>
              <a:lstStyle/>
              <a:p>
                <a:pPr indent="0" lvl="0" marL="0" marR="0" rtl="0" algn="ctr">
                  <a:lnSpc>
                    <a:spcPct val="174444"/>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33" name="Google Shape;133;p6"/>
            <p:cNvGrpSpPr/>
            <p:nvPr/>
          </p:nvGrpSpPr>
          <p:grpSpPr>
            <a:xfrm>
              <a:off x="16088603" y="1341090"/>
              <a:ext cx="1532697" cy="1341110"/>
              <a:chOff x="0" y="0"/>
              <a:chExt cx="812800" cy="711200"/>
            </a:xfrm>
          </p:grpSpPr>
          <p:sp>
            <p:nvSpPr>
              <p:cNvPr id="134" name="Google Shape;134;p6"/>
              <p:cNvSpPr/>
              <p:nvPr/>
            </p:nvSpPr>
            <p:spPr>
              <a:xfrm>
                <a:off x="0" y="0"/>
                <a:ext cx="812800" cy="711200"/>
              </a:xfrm>
              <a:custGeom>
                <a:rect b="b" l="l" r="r" t="t"/>
                <a:pathLst>
                  <a:path extrusionOk="0" h="711200" w="812800">
                    <a:moveTo>
                      <a:pt x="406400" y="0"/>
                    </a:moveTo>
                    <a:lnTo>
                      <a:pt x="812800" y="711200"/>
                    </a:lnTo>
                    <a:lnTo>
                      <a:pt x="0" y="711200"/>
                    </a:lnTo>
                    <a:lnTo>
                      <a:pt x="406400" y="0"/>
                    </a:lnTo>
                    <a:close/>
                  </a:path>
                </a:pathLst>
              </a:custGeom>
              <a:solidFill>
                <a:srgbClr val="FEBC1D"/>
              </a:solidFill>
              <a:ln>
                <a:noFill/>
              </a:ln>
            </p:spPr>
          </p:sp>
          <p:sp>
            <p:nvSpPr>
              <p:cNvPr id="135" name="Google Shape;135;p6"/>
              <p:cNvSpPr txBox="1"/>
              <p:nvPr/>
            </p:nvSpPr>
            <p:spPr>
              <a:xfrm>
                <a:off x="127000" y="263525"/>
                <a:ext cx="558900" cy="396900"/>
              </a:xfrm>
              <a:prstGeom prst="rect">
                <a:avLst/>
              </a:prstGeom>
              <a:noFill/>
              <a:ln>
                <a:noFill/>
              </a:ln>
            </p:spPr>
            <p:txBody>
              <a:bodyPr anchorCtr="0" anchor="ctr" bIns="50800" lIns="50800" spcFirstLastPara="1" rIns="50800" wrap="square" tIns="50800">
                <a:noAutofit/>
              </a:bodyPr>
              <a:lstStyle/>
              <a:p>
                <a:pPr indent="0" lvl="0" marL="0" marR="0" rtl="0" algn="ctr">
                  <a:lnSpc>
                    <a:spcPct val="174444"/>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36" name="Google Shape;136;p6"/>
            <p:cNvGrpSpPr/>
            <p:nvPr/>
          </p:nvGrpSpPr>
          <p:grpSpPr>
            <a:xfrm>
              <a:off x="20687856" y="1341090"/>
              <a:ext cx="1532697" cy="1341110"/>
              <a:chOff x="0" y="0"/>
              <a:chExt cx="812800" cy="711200"/>
            </a:xfrm>
          </p:grpSpPr>
          <p:sp>
            <p:nvSpPr>
              <p:cNvPr id="137" name="Google Shape;137;p6"/>
              <p:cNvSpPr/>
              <p:nvPr/>
            </p:nvSpPr>
            <p:spPr>
              <a:xfrm>
                <a:off x="0" y="0"/>
                <a:ext cx="812800" cy="711200"/>
              </a:xfrm>
              <a:custGeom>
                <a:rect b="b" l="l" r="r" t="t"/>
                <a:pathLst>
                  <a:path extrusionOk="0" h="711200" w="812800">
                    <a:moveTo>
                      <a:pt x="406400" y="0"/>
                    </a:moveTo>
                    <a:lnTo>
                      <a:pt x="812800" y="711200"/>
                    </a:lnTo>
                    <a:lnTo>
                      <a:pt x="0" y="711200"/>
                    </a:lnTo>
                    <a:lnTo>
                      <a:pt x="406400" y="0"/>
                    </a:lnTo>
                    <a:close/>
                  </a:path>
                </a:pathLst>
              </a:custGeom>
              <a:solidFill>
                <a:srgbClr val="00B1D2"/>
              </a:solidFill>
              <a:ln>
                <a:noFill/>
              </a:ln>
            </p:spPr>
          </p:sp>
          <p:sp>
            <p:nvSpPr>
              <p:cNvPr id="138" name="Google Shape;138;p6"/>
              <p:cNvSpPr txBox="1"/>
              <p:nvPr/>
            </p:nvSpPr>
            <p:spPr>
              <a:xfrm>
                <a:off x="127000" y="263525"/>
                <a:ext cx="558900" cy="396900"/>
              </a:xfrm>
              <a:prstGeom prst="rect">
                <a:avLst/>
              </a:prstGeom>
              <a:noFill/>
              <a:ln>
                <a:noFill/>
              </a:ln>
            </p:spPr>
            <p:txBody>
              <a:bodyPr anchorCtr="0" anchor="ctr" bIns="50800" lIns="50800" spcFirstLastPara="1" rIns="50800" wrap="square" tIns="50800">
                <a:noAutofit/>
              </a:bodyPr>
              <a:lstStyle/>
              <a:p>
                <a:pPr indent="0" lvl="0" marL="0" marR="0" rtl="0" algn="ctr">
                  <a:lnSpc>
                    <a:spcPct val="174444"/>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39" name="Google Shape;139;p6"/>
            <p:cNvGrpSpPr/>
            <p:nvPr/>
          </p:nvGrpSpPr>
          <p:grpSpPr>
            <a:xfrm>
              <a:off x="22221145" y="1341090"/>
              <a:ext cx="1532697" cy="1341110"/>
              <a:chOff x="0" y="0"/>
              <a:chExt cx="812800" cy="711200"/>
            </a:xfrm>
          </p:grpSpPr>
          <p:sp>
            <p:nvSpPr>
              <p:cNvPr id="140" name="Google Shape;140;p6"/>
              <p:cNvSpPr/>
              <p:nvPr/>
            </p:nvSpPr>
            <p:spPr>
              <a:xfrm>
                <a:off x="0" y="0"/>
                <a:ext cx="812800" cy="711200"/>
              </a:xfrm>
              <a:custGeom>
                <a:rect b="b" l="l" r="r" t="t"/>
                <a:pathLst>
                  <a:path extrusionOk="0" h="711200" w="812800">
                    <a:moveTo>
                      <a:pt x="406400" y="0"/>
                    </a:moveTo>
                    <a:lnTo>
                      <a:pt x="812800" y="711200"/>
                    </a:lnTo>
                    <a:lnTo>
                      <a:pt x="0" y="711200"/>
                    </a:lnTo>
                    <a:lnTo>
                      <a:pt x="406400" y="0"/>
                    </a:lnTo>
                    <a:close/>
                  </a:path>
                </a:pathLst>
              </a:custGeom>
              <a:solidFill>
                <a:srgbClr val="FEBC1D"/>
              </a:solidFill>
              <a:ln>
                <a:noFill/>
              </a:ln>
            </p:spPr>
          </p:sp>
          <p:sp>
            <p:nvSpPr>
              <p:cNvPr id="141" name="Google Shape;141;p6"/>
              <p:cNvSpPr txBox="1"/>
              <p:nvPr/>
            </p:nvSpPr>
            <p:spPr>
              <a:xfrm>
                <a:off x="127000" y="263525"/>
                <a:ext cx="558900" cy="396900"/>
              </a:xfrm>
              <a:prstGeom prst="rect">
                <a:avLst/>
              </a:prstGeom>
              <a:noFill/>
              <a:ln>
                <a:noFill/>
              </a:ln>
            </p:spPr>
            <p:txBody>
              <a:bodyPr anchorCtr="0" anchor="ctr" bIns="50800" lIns="50800" spcFirstLastPara="1" rIns="50800" wrap="square" tIns="50800">
                <a:noAutofit/>
              </a:bodyPr>
              <a:lstStyle/>
              <a:p>
                <a:pPr indent="0" lvl="0" marL="0" marR="0" rtl="0" algn="ctr">
                  <a:lnSpc>
                    <a:spcPct val="174444"/>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42" name="Google Shape;142;p6"/>
            <p:cNvGrpSpPr/>
            <p:nvPr/>
          </p:nvGrpSpPr>
          <p:grpSpPr>
            <a:xfrm>
              <a:off x="19154567" y="1341090"/>
              <a:ext cx="1532697" cy="1341110"/>
              <a:chOff x="0" y="0"/>
              <a:chExt cx="812800" cy="711200"/>
            </a:xfrm>
          </p:grpSpPr>
          <p:sp>
            <p:nvSpPr>
              <p:cNvPr id="143" name="Google Shape;143;p6"/>
              <p:cNvSpPr/>
              <p:nvPr/>
            </p:nvSpPr>
            <p:spPr>
              <a:xfrm>
                <a:off x="0" y="0"/>
                <a:ext cx="812800" cy="711200"/>
              </a:xfrm>
              <a:custGeom>
                <a:rect b="b" l="l" r="r" t="t"/>
                <a:pathLst>
                  <a:path extrusionOk="0" h="711200" w="812800">
                    <a:moveTo>
                      <a:pt x="406400" y="0"/>
                    </a:moveTo>
                    <a:lnTo>
                      <a:pt x="812800" y="711200"/>
                    </a:lnTo>
                    <a:lnTo>
                      <a:pt x="0" y="711200"/>
                    </a:lnTo>
                    <a:lnTo>
                      <a:pt x="406400" y="0"/>
                    </a:lnTo>
                    <a:close/>
                  </a:path>
                </a:pathLst>
              </a:custGeom>
              <a:solidFill>
                <a:srgbClr val="FEBC1D"/>
              </a:solidFill>
              <a:ln>
                <a:noFill/>
              </a:ln>
            </p:spPr>
          </p:sp>
          <p:sp>
            <p:nvSpPr>
              <p:cNvPr id="144" name="Google Shape;144;p6"/>
              <p:cNvSpPr txBox="1"/>
              <p:nvPr/>
            </p:nvSpPr>
            <p:spPr>
              <a:xfrm>
                <a:off x="127000" y="263525"/>
                <a:ext cx="558900" cy="396900"/>
              </a:xfrm>
              <a:prstGeom prst="rect">
                <a:avLst/>
              </a:prstGeom>
              <a:noFill/>
              <a:ln>
                <a:noFill/>
              </a:ln>
            </p:spPr>
            <p:txBody>
              <a:bodyPr anchorCtr="0" anchor="ctr" bIns="50800" lIns="50800" spcFirstLastPara="1" rIns="50800" wrap="square" tIns="50800">
                <a:noAutofit/>
              </a:bodyPr>
              <a:lstStyle/>
              <a:p>
                <a:pPr indent="0" lvl="0" marL="0" marR="0" rtl="0" algn="ctr">
                  <a:lnSpc>
                    <a:spcPct val="174444"/>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45" name="Google Shape;145;p6"/>
            <p:cNvGrpSpPr/>
            <p:nvPr/>
          </p:nvGrpSpPr>
          <p:grpSpPr>
            <a:xfrm>
              <a:off x="17621277" y="1341090"/>
              <a:ext cx="1532697" cy="1341110"/>
              <a:chOff x="0" y="0"/>
              <a:chExt cx="812800" cy="711200"/>
            </a:xfrm>
          </p:grpSpPr>
          <p:sp>
            <p:nvSpPr>
              <p:cNvPr id="146" name="Google Shape;146;p6"/>
              <p:cNvSpPr/>
              <p:nvPr/>
            </p:nvSpPr>
            <p:spPr>
              <a:xfrm>
                <a:off x="0" y="0"/>
                <a:ext cx="812800" cy="711200"/>
              </a:xfrm>
              <a:custGeom>
                <a:rect b="b" l="l" r="r" t="t"/>
                <a:pathLst>
                  <a:path extrusionOk="0" h="711200" w="812800">
                    <a:moveTo>
                      <a:pt x="406400" y="0"/>
                    </a:moveTo>
                    <a:lnTo>
                      <a:pt x="812800" y="711200"/>
                    </a:lnTo>
                    <a:lnTo>
                      <a:pt x="0" y="711200"/>
                    </a:lnTo>
                    <a:lnTo>
                      <a:pt x="406400" y="0"/>
                    </a:lnTo>
                    <a:close/>
                  </a:path>
                </a:pathLst>
              </a:custGeom>
              <a:solidFill>
                <a:srgbClr val="00B1D2"/>
              </a:solidFill>
              <a:ln>
                <a:noFill/>
              </a:ln>
            </p:spPr>
          </p:sp>
          <p:sp>
            <p:nvSpPr>
              <p:cNvPr id="147" name="Google Shape;147;p6"/>
              <p:cNvSpPr txBox="1"/>
              <p:nvPr/>
            </p:nvSpPr>
            <p:spPr>
              <a:xfrm>
                <a:off x="127000" y="263525"/>
                <a:ext cx="558900" cy="396900"/>
              </a:xfrm>
              <a:prstGeom prst="rect">
                <a:avLst/>
              </a:prstGeom>
              <a:noFill/>
              <a:ln>
                <a:noFill/>
              </a:ln>
            </p:spPr>
            <p:txBody>
              <a:bodyPr anchorCtr="0" anchor="ctr" bIns="50800" lIns="50800" spcFirstLastPara="1" rIns="50800" wrap="square" tIns="50800">
                <a:noAutofit/>
              </a:bodyPr>
              <a:lstStyle/>
              <a:p>
                <a:pPr indent="0" lvl="0" marL="0" marR="0" rtl="0" algn="ctr">
                  <a:lnSpc>
                    <a:spcPct val="174444"/>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48" name="Google Shape;148;p6"/>
            <p:cNvGrpSpPr/>
            <p:nvPr/>
          </p:nvGrpSpPr>
          <p:grpSpPr>
            <a:xfrm>
              <a:off x="23753819" y="1341090"/>
              <a:ext cx="1532697" cy="1341110"/>
              <a:chOff x="0" y="0"/>
              <a:chExt cx="812800" cy="711200"/>
            </a:xfrm>
          </p:grpSpPr>
          <p:sp>
            <p:nvSpPr>
              <p:cNvPr id="149" name="Google Shape;149;p6"/>
              <p:cNvSpPr/>
              <p:nvPr/>
            </p:nvSpPr>
            <p:spPr>
              <a:xfrm>
                <a:off x="0" y="0"/>
                <a:ext cx="812800" cy="711200"/>
              </a:xfrm>
              <a:custGeom>
                <a:rect b="b" l="l" r="r" t="t"/>
                <a:pathLst>
                  <a:path extrusionOk="0" h="711200" w="812800">
                    <a:moveTo>
                      <a:pt x="406400" y="0"/>
                    </a:moveTo>
                    <a:lnTo>
                      <a:pt x="812800" y="711200"/>
                    </a:lnTo>
                    <a:lnTo>
                      <a:pt x="0" y="711200"/>
                    </a:lnTo>
                    <a:lnTo>
                      <a:pt x="406400" y="0"/>
                    </a:lnTo>
                    <a:close/>
                  </a:path>
                </a:pathLst>
              </a:custGeom>
              <a:solidFill>
                <a:srgbClr val="00B1D2"/>
              </a:solidFill>
              <a:ln>
                <a:noFill/>
              </a:ln>
            </p:spPr>
          </p:sp>
          <p:sp>
            <p:nvSpPr>
              <p:cNvPr id="150" name="Google Shape;150;p6"/>
              <p:cNvSpPr txBox="1"/>
              <p:nvPr/>
            </p:nvSpPr>
            <p:spPr>
              <a:xfrm>
                <a:off x="127000" y="263525"/>
                <a:ext cx="558900" cy="396900"/>
              </a:xfrm>
              <a:prstGeom prst="rect">
                <a:avLst/>
              </a:prstGeom>
              <a:noFill/>
              <a:ln>
                <a:noFill/>
              </a:ln>
            </p:spPr>
            <p:txBody>
              <a:bodyPr anchorCtr="0" anchor="ctr" bIns="50800" lIns="50800" spcFirstLastPara="1" rIns="50800" wrap="square" tIns="50800">
                <a:noAutofit/>
              </a:bodyPr>
              <a:lstStyle/>
              <a:p>
                <a:pPr indent="0" lvl="0" marL="0" marR="0" rtl="0" algn="ctr">
                  <a:lnSpc>
                    <a:spcPct val="174444"/>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51" name="Google Shape;151;p6"/>
            <p:cNvGrpSpPr/>
            <p:nvPr/>
          </p:nvGrpSpPr>
          <p:grpSpPr>
            <a:xfrm>
              <a:off x="15331047" y="0"/>
              <a:ext cx="1532697" cy="1341110"/>
              <a:chOff x="0" y="0"/>
              <a:chExt cx="812800" cy="711200"/>
            </a:xfrm>
          </p:grpSpPr>
          <p:sp>
            <p:nvSpPr>
              <p:cNvPr id="152" name="Google Shape;152;p6"/>
              <p:cNvSpPr/>
              <p:nvPr/>
            </p:nvSpPr>
            <p:spPr>
              <a:xfrm>
                <a:off x="0" y="0"/>
                <a:ext cx="812800" cy="711200"/>
              </a:xfrm>
              <a:custGeom>
                <a:rect b="b" l="l" r="r" t="t"/>
                <a:pathLst>
                  <a:path extrusionOk="0" h="711200" w="812800">
                    <a:moveTo>
                      <a:pt x="406400" y="0"/>
                    </a:moveTo>
                    <a:lnTo>
                      <a:pt x="812800" y="711200"/>
                    </a:lnTo>
                    <a:lnTo>
                      <a:pt x="0" y="711200"/>
                    </a:lnTo>
                    <a:lnTo>
                      <a:pt x="406400" y="0"/>
                    </a:lnTo>
                    <a:close/>
                  </a:path>
                </a:pathLst>
              </a:custGeom>
              <a:solidFill>
                <a:srgbClr val="FEBC1D"/>
              </a:solidFill>
              <a:ln>
                <a:noFill/>
              </a:ln>
            </p:spPr>
          </p:sp>
          <p:sp>
            <p:nvSpPr>
              <p:cNvPr id="153" name="Google Shape;153;p6"/>
              <p:cNvSpPr txBox="1"/>
              <p:nvPr/>
            </p:nvSpPr>
            <p:spPr>
              <a:xfrm>
                <a:off x="127000" y="263525"/>
                <a:ext cx="558900" cy="396900"/>
              </a:xfrm>
              <a:prstGeom prst="rect">
                <a:avLst/>
              </a:prstGeom>
              <a:noFill/>
              <a:ln>
                <a:noFill/>
              </a:ln>
            </p:spPr>
            <p:txBody>
              <a:bodyPr anchorCtr="0" anchor="ctr" bIns="50800" lIns="50800" spcFirstLastPara="1" rIns="50800" wrap="square" tIns="50800">
                <a:noAutofit/>
              </a:bodyPr>
              <a:lstStyle/>
              <a:p>
                <a:pPr indent="0" lvl="0" marL="0" marR="0" rtl="0" algn="ctr">
                  <a:lnSpc>
                    <a:spcPct val="174444"/>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54" name="Google Shape;154;p6"/>
            <p:cNvGrpSpPr/>
            <p:nvPr/>
          </p:nvGrpSpPr>
          <p:grpSpPr>
            <a:xfrm>
              <a:off x="16864336" y="0"/>
              <a:ext cx="1532697" cy="1341110"/>
              <a:chOff x="0" y="0"/>
              <a:chExt cx="812800" cy="711200"/>
            </a:xfrm>
          </p:grpSpPr>
          <p:sp>
            <p:nvSpPr>
              <p:cNvPr id="155" name="Google Shape;155;p6"/>
              <p:cNvSpPr/>
              <p:nvPr/>
            </p:nvSpPr>
            <p:spPr>
              <a:xfrm>
                <a:off x="0" y="0"/>
                <a:ext cx="812800" cy="711200"/>
              </a:xfrm>
              <a:custGeom>
                <a:rect b="b" l="l" r="r" t="t"/>
                <a:pathLst>
                  <a:path extrusionOk="0" h="711200" w="812800">
                    <a:moveTo>
                      <a:pt x="406400" y="0"/>
                    </a:moveTo>
                    <a:lnTo>
                      <a:pt x="812800" y="711200"/>
                    </a:lnTo>
                    <a:lnTo>
                      <a:pt x="0" y="711200"/>
                    </a:lnTo>
                    <a:lnTo>
                      <a:pt x="406400" y="0"/>
                    </a:lnTo>
                    <a:close/>
                  </a:path>
                </a:pathLst>
              </a:custGeom>
              <a:solidFill>
                <a:srgbClr val="00B1D2"/>
              </a:solidFill>
              <a:ln>
                <a:noFill/>
              </a:ln>
            </p:spPr>
          </p:sp>
          <p:sp>
            <p:nvSpPr>
              <p:cNvPr id="156" name="Google Shape;156;p6"/>
              <p:cNvSpPr txBox="1"/>
              <p:nvPr/>
            </p:nvSpPr>
            <p:spPr>
              <a:xfrm>
                <a:off x="127000" y="263525"/>
                <a:ext cx="558900" cy="396900"/>
              </a:xfrm>
              <a:prstGeom prst="rect">
                <a:avLst/>
              </a:prstGeom>
              <a:noFill/>
              <a:ln>
                <a:noFill/>
              </a:ln>
            </p:spPr>
            <p:txBody>
              <a:bodyPr anchorCtr="0" anchor="ctr" bIns="50800" lIns="50800" spcFirstLastPara="1" rIns="50800" wrap="square" tIns="50800">
                <a:noAutofit/>
              </a:bodyPr>
              <a:lstStyle/>
              <a:p>
                <a:pPr indent="0" lvl="0" marL="0" marR="0" rtl="0" algn="ctr">
                  <a:lnSpc>
                    <a:spcPct val="174444"/>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57" name="Google Shape;157;p6"/>
            <p:cNvGrpSpPr/>
            <p:nvPr/>
          </p:nvGrpSpPr>
          <p:grpSpPr>
            <a:xfrm>
              <a:off x="13797758" y="0"/>
              <a:ext cx="1532697" cy="1341110"/>
              <a:chOff x="0" y="0"/>
              <a:chExt cx="812800" cy="711200"/>
            </a:xfrm>
          </p:grpSpPr>
          <p:sp>
            <p:nvSpPr>
              <p:cNvPr id="158" name="Google Shape;158;p6"/>
              <p:cNvSpPr/>
              <p:nvPr/>
            </p:nvSpPr>
            <p:spPr>
              <a:xfrm>
                <a:off x="0" y="0"/>
                <a:ext cx="812800" cy="711200"/>
              </a:xfrm>
              <a:custGeom>
                <a:rect b="b" l="l" r="r" t="t"/>
                <a:pathLst>
                  <a:path extrusionOk="0" h="711200" w="812800">
                    <a:moveTo>
                      <a:pt x="406400" y="0"/>
                    </a:moveTo>
                    <a:lnTo>
                      <a:pt x="812800" y="711200"/>
                    </a:lnTo>
                    <a:lnTo>
                      <a:pt x="0" y="711200"/>
                    </a:lnTo>
                    <a:lnTo>
                      <a:pt x="406400" y="0"/>
                    </a:lnTo>
                    <a:close/>
                  </a:path>
                </a:pathLst>
              </a:custGeom>
              <a:solidFill>
                <a:srgbClr val="00B1D2"/>
              </a:solidFill>
              <a:ln>
                <a:noFill/>
              </a:ln>
            </p:spPr>
          </p:sp>
          <p:sp>
            <p:nvSpPr>
              <p:cNvPr id="159" name="Google Shape;159;p6"/>
              <p:cNvSpPr txBox="1"/>
              <p:nvPr/>
            </p:nvSpPr>
            <p:spPr>
              <a:xfrm>
                <a:off x="127000" y="263525"/>
                <a:ext cx="558900" cy="396900"/>
              </a:xfrm>
              <a:prstGeom prst="rect">
                <a:avLst/>
              </a:prstGeom>
              <a:noFill/>
              <a:ln>
                <a:noFill/>
              </a:ln>
            </p:spPr>
            <p:txBody>
              <a:bodyPr anchorCtr="0" anchor="ctr" bIns="50800" lIns="50800" spcFirstLastPara="1" rIns="50800" wrap="square" tIns="50800">
                <a:noAutofit/>
              </a:bodyPr>
              <a:lstStyle/>
              <a:p>
                <a:pPr indent="0" lvl="0" marL="0" marR="0" rtl="0" algn="ctr">
                  <a:lnSpc>
                    <a:spcPct val="174444"/>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60" name="Google Shape;160;p6"/>
            <p:cNvGrpSpPr/>
            <p:nvPr/>
          </p:nvGrpSpPr>
          <p:grpSpPr>
            <a:xfrm>
              <a:off x="21463589" y="0"/>
              <a:ext cx="1532697" cy="1341110"/>
              <a:chOff x="0" y="0"/>
              <a:chExt cx="812800" cy="711200"/>
            </a:xfrm>
          </p:grpSpPr>
          <p:sp>
            <p:nvSpPr>
              <p:cNvPr id="161" name="Google Shape;161;p6"/>
              <p:cNvSpPr/>
              <p:nvPr/>
            </p:nvSpPr>
            <p:spPr>
              <a:xfrm>
                <a:off x="0" y="0"/>
                <a:ext cx="812800" cy="711200"/>
              </a:xfrm>
              <a:custGeom>
                <a:rect b="b" l="l" r="r" t="t"/>
                <a:pathLst>
                  <a:path extrusionOk="0" h="711200" w="812800">
                    <a:moveTo>
                      <a:pt x="406400" y="0"/>
                    </a:moveTo>
                    <a:lnTo>
                      <a:pt x="812800" y="711200"/>
                    </a:lnTo>
                    <a:lnTo>
                      <a:pt x="0" y="711200"/>
                    </a:lnTo>
                    <a:lnTo>
                      <a:pt x="406400" y="0"/>
                    </a:lnTo>
                    <a:close/>
                  </a:path>
                </a:pathLst>
              </a:custGeom>
              <a:solidFill>
                <a:srgbClr val="FEBC1D"/>
              </a:solidFill>
              <a:ln>
                <a:noFill/>
              </a:ln>
            </p:spPr>
          </p:sp>
          <p:sp>
            <p:nvSpPr>
              <p:cNvPr id="162" name="Google Shape;162;p6"/>
              <p:cNvSpPr txBox="1"/>
              <p:nvPr/>
            </p:nvSpPr>
            <p:spPr>
              <a:xfrm>
                <a:off x="127000" y="263525"/>
                <a:ext cx="558900" cy="396900"/>
              </a:xfrm>
              <a:prstGeom prst="rect">
                <a:avLst/>
              </a:prstGeom>
              <a:noFill/>
              <a:ln>
                <a:noFill/>
              </a:ln>
            </p:spPr>
            <p:txBody>
              <a:bodyPr anchorCtr="0" anchor="ctr" bIns="50800" lIns="50800" spcFirstLastPara="1" rIns="50800" wrap="square" tIns="50800">
                <a:noAutofit/>
              </a:bodyPr>
              <a:lstStyle/>
              <a:p>
                <a:pPr indent="0" lvl="0" marL="0" marR="0" rtl="0" algn="ctr">
                  <a:lnSpc>
                    <a:spcPct val="174444"/>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63" name="Google Shape;163;p6"/>
            <p:cNvGrpSpPr/>
            <p:nvPr/>
          </p:nvGrpSpPr>
          <p:grpSpPr>
            <a:xfrm>
              <a:off x="22996878" y="0"/>
              <a:ext cx="1532697" cy="1341110"/>
              <a:chOff x="0" y="0"/>
              <a:chExt cx="812800" cy="711200"/>
            </a:xfrm>
          </p:grpSpPr>
          <p:sp>
            <p:nvSpPr>
              <p:cNvPr id="164" name="Google Shape;164;p6"/>
              <p:cNvSpPr/>
              <p:nvPr/>
            </p:nvSpPr>
            <p:spPr>
              <a:xfrm>
                <a:off x="0" y="0"/>
                <a:ext cx="812800" cy="711200"/>
              </a:xfrm>
              <a:custGeom>
                <a:rect b="b" l="l" r="r" t="t"/>
                <a:pathLst>
                  <a:path extrusionOk="0" h="711200" w="812800">
                    <a:moveTo>
                      <a:pt x="406400" y="0"/>
                    </a:moveTo>
                    <a:lnTo>
                      <a:pt x="812800" y="711200"/>
                    </a:lnTo>
                    <a:lnTo>
                      <a:pt x="0" y="711200"/>
                    </a:lnTo>
                    <a:lnTo>
                      <a:pt x="406400" y="0"/>
                    </a:lnTo>
                    <a:close/>
                  </a:path>
                </a:pathLst>
              </a:custGeom>
              <a:solidFill>
                <a:srgbClr val="00B1D2"/>
              </a:solidFill>
              <a:ln>
                <a:noFill/>
              </a:ln>
            </p:spPr>
          </p:sp>
          <p:sp>
            <p:nvSpPr>
              <p:cNvPr id="165" name="Google Shape;165;p6"/>
              <p:cNvSpPr txBox="1"/>
              <p:nvPr/>
            </p:nvSpPr>
            <p:spPr>
              <a:xfrm>
                <a:off x="127000" y="263525"/>
                <a:ext cx="558900" cy="396900"/>
              </a:xfrm>
              <a:prstGeom prst="rect">
                <a:avLst/>
              </a:prstGeom>
              <a:noFill/>
              <a:ln>
                <a:noFill/>
              </a:ln>
            </p:spPr>
            <p:txBody>
              <a:bodyPr anchorCtr="0" anchor="ctr" bIns="50800" lIns="50800" spcFirstLastPara="1" rIns="50800" wrap="square" tIns="50800">
                <a:noAutofit/>
              </a:bodyPr>
              <a:lstStyle/>
              <a:p>
                <a:pPr indent="0" lvl="0" marL="0" marR="0" rtl="0" algn="ctr">
                  <a:lnSpc>
                    <a:spcPct val="174444"/>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66" name="Google Shape;166;p6"/>
            <p:cNvGrpSpPr/>
            <p:nvPr/>
          </p:nvGrpSpPr>
          <p:grpSpPr>
            <a:xfrm>
              <a:off x="19930300" y="0"/>
              <a:ext cx="1532697" cy="1341110"/>
              <a:chOff x="0" y="0"/>
              <a:chExt cx="812800" cy="711200"/>
            </a:xfrm>
          </p:grpSpPr>
          <p:sp>
            <p:nvSpPr>
              <p:cNvPr id="167" name="Google Shape;167;p6"/>
              <p:cNvSpPr/>
              <p:nvPr/>
            </p:nvSpPr>
            <p:spPr>
              <a:xfrm>
                <a:off x="0" y="0"/>
                <a:ext cx="812800" cy="711200"/>
              </a:xfrm>
              <a:custGeom>
                <a:rect b="b" l="l" r="r" t="t"/>
                <a:pathLst>
                  <a:path extrusionOk="0" h="711200" w="812800">
                    <a:moveTo>
                      <a:pt x="406400" y="0"/>
                    </a:moveTo>
                    <a:lnTo>
                      <a:pt x="812800" y="711200"/>
                    </a:lnTo>
                    <a:lnTo>
                      <a:pt x="0" y="711200"/>
                    </a:lnTo>
                    <a:lnTo>
                      <a:pt x="406400" y="0"/>
                    </a:lnTo>
                    <a:close/>
                  </a:path>
                </a:pathLst>
              </a:custGeom>
              <a:solidFill>
                <a:srgbClr val="00B1D2"/>
              </a:solidFill>
              <a:ln>
                <a:noFill/>
              </a:ln>
            </p:spPr>
          </p:sp>
          <p:sp>
            <p:nvSpPr>
              <p:cNvPr id="168" name="Google Shape;168;p6"/>
              <p:cNvSpPr txBox="1"/>
              <p:nvPr/>
            </p:nvSpPr>
            <p:spPr>
              <a:xfrm>
                <a:off x="127000" y="263525"/>
                <a:ext cx="558900" cy="396900"/>
              </a:xfrm>
              <a:prstGeom prst="rect">
                <a:avLst/>
              </a:prstGeom>
              <a:noFill/>
              <a:ln>
                <a:noFill/>
              </a:ln>
            </p:spPr>
            <p:txBody>
              <a:bodyPr anchorCtr="0" anchor="ctr" bIns="50800" lIns="50800" spcFirstLastPara="1" rIns="50800" wrap="square" tIns="50800">
                <a:noAutofit/>
              </a:bodyPr>
              <a:lstStyle/>
              <a:p>
                <a:pPr indent="0" lvl="0" marL="0" marR="0" rtl="0" algn="ctr">
                  <a:lnSpc>
                    <a:spcPct val="174444"/>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69" name="Google Shape;169;p6"/>
            <p:cNvGrpSpPr/>
            <p:nvPr/>
          </p:nvGrpSpPr>
          <p:grpSpPr>
            <a:xfrm>
              <a:off x="18397010" y="0"/>
              <a:ext cx="1532697" cy="1341110"/>
              <a:chOff x="0" y="0"/>
              <a:chExt cx="812800" cy="711200"/>
            </a:xfrm>
          </p:grpSpPr>
          <p:sp>
            <p:nvSpPr>
              <p:cNvPr id="170" name="Google Shape;170;p6"/>
              <p:cNvSpPr/>
              <p:nvPr/>
            </p:nvSpPr>
            <p:spPr>
              <a:xfrm>
                <a:off x="0" y="0"/>
                <a:ext cx="812800" cy="711200"/>
              </a:xfrm>
              <a:custGeom>
                <a:rect b="b" l="l" r="r" t="t"/>
                <a:pathLst>
                  <a:path extrusionOk="0" h="711200" w="812800">
                    <a:moveTo>
                      <a:pt x="406400" y="0"/>
                    </a:moveTo>
                    <a:lnTo>
                      <a:pt x="812800" y="711200"/>
                    </a:lnTo>
                    <a:lnTo>
                      <a:pt x="0" y="711200"/>
                    </a:lnTo>
                    <a:lnTo>
                      <a:pt x="406400" y="0"/>
                    </a:lnTo>
                    <a:close/>
                  </a:path>
                </a:pathLst>
              </a:custGeom>
              <a:solidFill>
                <a:srgbClr val="FEBC1D"/>
              </a:solidFill>
              <a:ln>
                <a:noFill/>
              </a:ln>
            </p:spPr>
          </p:sp>
          <p:sp>
            <p:nvSpPr>
              <p:cNvPr id="171" name="Google Shape;171;p6"/>
              <p:cNvSpPr txBox="1"/>
              <p:nvPr/>
            </p:nvSpPr>
            <p:spPr>
              <a:xfrm>
                <a:off x="127000" y="263525"/>
                <a:ext cx="558900" cy="396900"/>
              </a:xfrm>
              <a:prstGeom prst="rect">
                <a:avLst/>
              </a:prstGeom>
              <a:noFill/>
              <a:ln>
                <a:noFill/>
              </a:ln>
            </p:spPr>
            <p:txBody>
              <a:bodyPr anchorCtr="0" anchor="ctr" bIns="50800" lIns="50800" spcFirstLastPara="1" rIns="50800" wrap="square" tIns="50800">
                <a:noAutofit/>
              </a:bodyPr>
              <a:lstStyle/>
              <a:p>
                <a:pPr indent="0" lvl="0" marL="0" marR="0" rtl="0" algn="ctr">
                  <a:lnSpc>
                    <a:spcPct val="174444"/>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72" name="Google Shape;172;p6"/>
            <p:cNvGrpSpPr/>
            <p:nvPr/>
          </p:nvGrpSpPr>
          <p:grpSpPr>
            <a:xfrm>
              <a:off x="24529552" y="0"/>
              <a:ext cx="1532697" cy="1341110"/>
              <a:chOff x="0" y="0"/>
              <a:chExt cx="812800" cy="711200"/>
            </a:xfrm>
          </p:grpSpPr>
          <p:sp>
            <p:nvSpPr>
              <p:cNvPr id="173" name="Google Shape;173;p6"/>
              <p:cNvSpPr/>
              <p:nvPr/>
            </p:nvSpPr>
            <p:spPr>
              <a:xfrm>
                <a:off x="0" y="0"/>
                <a:ext cx="812800" cy="711200"/>
              </a:xfrm>
              <a:custGeom>
                <a:rect b="b" l="l" r="r" t="t"/>
                <a:pathLst>
                  <a:path extrusionOk="0" h="711200" w="812800">
                    <a:moveTo>
                      <a:pt x="406400" y="0"/>
                    </a:moveTo>
                    <a:lnTo>
                      <a:pt x="812800" y="711200"/>
                    </a:lnTo>
                    <a:lnTo>
                      <a:pt x="0" y="711200"/>
                    </a:lnTo>
                    <a:lnTo>
                      <a:pt x="406400" y="0"/>
                    </a:lnTo>
                    <a:close/>
                  </a:path>
                </a:pathLst>
              </a:custGeom>
              <a:solidFill>
                <a:srgbClr val="FEBC1D"/>
              </a:solidFill>
              <a:ln>
                <a:noFill/>
              </a:ln>
            </p:spPr>
          </p:sp>
          <p:sp>
            <p:nvSpPr>
              <p:cNvPr id="174" name="Google Shape;174;p6"/>
              <p:cNvSpPr txBox="1"/>
              <p:nvPr/>
            </p:nvSpPr>
            <p:spPr>
              <a:xfrm>
                <a:off x="127000" y="263525"/>
                <a:ext cx="558900" cy="396900"/>
              </a:xfrm>
              <a:prstGeom prst="rect">
                <a:avLst/>
              </a:prstGeom>
              <a:noFill/>
              <a:ln>
                <a:noFill/>
              </a:ln>
            </p:spPr>
            <p:txBody>
              <a:bodyPr anchorCtr="0" anchor="ctr" bIns="50800" lIns="50800" spcFirstLastPara="1" rIns="50800" wrap="square" tIns="50800">
                <a:noAutofit/>
              </a:bodyPr>
              <a:lstStyle/>
              <a:p>
                <a:pPr indent="0" lvl="0" marL="0" marR="0" rtl="0" algn="ctr">
                  <a:lnSpc>
                    <a:spcPct val="174444"/>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75" name="Google Shape;175;p6"/>
            <p:cNvGrpSpPr/>
            <p:nvPr/>
          </p:nvGrpSpPr>
          <p:grpSpPr>
            <a:xfrm>
              <a:off x="13031421" y="1341090"/>
              <a:ext cx="1532697" cy="1341110"/>
              <a:chOff x="0" y="0"/>
              <a:chExt cx="812800" cy="711200"/>
            </a:xfrm>
          </p:grpSpPr>
          <p:sp>
            <p:nvSpPr>
              <p:cNvPr id="176" name="Google Shape;176;p6"/>
              <p:cNvSpPr/>
              <p:nvPr/>
            </p:nvSpPr>
            <p:spPr>
              <a:xfrm>
                <a:off x="0" y="0"/>
                <a:ext cx="812800" cy="711200"/>
              </a:xfrm>
              <a:custGeom>
                <a:rect b="b" l="l" r="r" t="t"/>
                <a:pathLst>
                  <a:path extrusionOk="0" h="711200" w="812800">
                    <a:moveTo>
                      <a:pt x="406400" y="0"/>
                    </a:moveTo>
                    <a:lnTo>
                      <a:pt x="812800" y="711200"/>
                    </a:lnTo>
                    <a:lnTo>
                      <a:pt x="0" y="711200"/>
                    </a:lnTo>
                    <a:lnTo>
                      <a:pt x="406400" y="0"/>
                    </a:lnTo>
                    <a:close/>
                  </a:path>
                </a:pathLst>
              </a:custGeom>
              <a:solidFill>
                <a:srgbClr val="FEBC1D"/>
              </a:solidFill>
              <a:ln>
                <a:noFill/>
              </a:ln>
            </p:spPr>
          </p:sp>
          <p:sp>
            <p:nvSpPr>
              <p:cNvPr id="177" name="Google Shape;177;p6"/>
              <p:cNvSpPr txBox="1"/>
              <p:nvPr/>
            </p:nvSpPr>
            <p:spPr>
              <a:xfrm>
                <a:off x="127000" y="263525"/>
                <a:ext cx="558900" cy="396900"/>
              </a:xfrm>
              <a:prstGeom prst="rect">
                <a:avLst/>
              </a:prstGeom>
              <a:noFill/>
              <a:ln>
                <a:noFill/>
              </a:ln>
            </p:spPr>
            <p:txBody>
              <a:bodyPr anchorCtr="0" anchor="ctr" bIns="50800" lIns="50800" spcFirstLastPara="1" rIns="50800" wrap="square" tIns="50800">
                <a:noAutofit/>
              </a:bodyPr>
              <a:lstStyle/>
              <a:p>
                <a:pPr indent="0" lvl="0" marL="0" marR="0" rtl="0" algn="ctr">
                  <a:lnSpc>
                    <a:spcPct val="174444"/>
                  </a:lnSpc>
                  <a:spcBef>
                    <a:spcPts val="0"/>
                  </a:spcBef>
                  <a:spcAft>
                    <a:spcPts val="0"/>
                  </a:spcAft>
                  <a:buNone/>
                </a:pPr>
                <a:r>
                  <a:t/>
                </a:r>
                <a:endParaRPr sz="1800">
                  <a:solidFill>
                    <a:schemeClr val="dk1"/>
                  </a:solidFill>
                  <a:latin typeface="Calibri"/>
                  <a:ea typeface="Calibri"/>
                  <a:cs typeface="Calibri"/>
                  <a:sym typeface="Calibri"/>
                </a:endParaRPr>
              </a:p>
            </p:txBody>
          </p:sp>
        </p:gr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chemeClr val="dk2"/>
        </a:solidFill>
      </p:bgPr>
    </p:bg>
    <p:spTree>
      <p:nvGrpSpPr>
        <p:cNvPr id="178" name="Shape 178"/>
        <p:cNvGrpSpPr/>
        <p:nvPr/>
      </p:nvGrpSpPr>
      <p:grpSpPr>
        <a:xfrm>
          <a:off x="0" y="0"/>
          <a:ext cx="0" cy="0"/>
          <a:chOff x="0" y="0"/>
          <a:chExt cx="0" cy="0"/>
        </a:xfrm>
      </p:grpSpPr>
      <p:sp>
        <p:nvSpPr>
          <p:cNvPr id="179" name="Google Shape;179;p7"/>
          <p:cNvSpPr txBox="1"/>
          <p:nvPr>
            <p:ph type="ctrTitle"/>
          </p:nvPr>
        </p:nvSpPr>
        <p:spPr>
          <a:xfrm>
            <a:off x="886450" y="3617025"/>
            <a:ext cx="16386900" cy="1470000"/>
          </a:xfrm>
          <a:prstGeom prst="rect">
            <a:avLst/>
          </a:prstGeom>
          <a:noFill/>
          <a:ln>
            <a:noFill/>
          </a:ln>
        </p:spPr>
        <p:txBody>
          <a:bodyPr anchorCtr="0" anchor="ctr" bIns="45700" lIns="91425" spcFirstLastPara="1" rIns="91425" wrap="square" tIns="45700">
            <a:normAutofit/>
          </a:bodyPr>
          <a:lstStyle>
            <a:lvl1pPr lvl="0" rtl="0" algn="ctr">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80" name="Shape 180"/>
        <p:cNvGrpSpPr/>
        <p:nvPr/>
      </p:nvGrpSpPr>
      <p:grpSpPr>
        <a:xfrm>
          <a:off x="0" y="0"/>
          <a:ext cx="0" cy="0"/>
          <a:chOff x="0" y="0"/>
          <a:chExt cx="0" cy="0"/>
        </a:xfrm>
      </p:grpSpPr>
      <p:sp>
        <p:nvSpPr>
          <p:cNvPr id="181" name="Google Shape;181;p8"/>
          <p:cNvSpPr txBox="1"/>
          <p:nvPr>
            <p:ph idx="1" type="body"/>
          </p:nvPr>
        </p:nvSpPr>
        <p:spPr>
          <a:xfrm>
            <a:off x="1963625" y="3794450"/>
            <a:ext cx="5111700" cy="5853000"/>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182" name="Google Shape;182;p8"/>
          <p:cNvSpPr txBox="1"/>
          <p:nvPr>
            <p:ph type="ctrTitle"/>
          </p:nvPr>
        </p:nvSpPr>
        <p:spPr>
          <a:xfrm>
            <a:off x="-419250" y="854025"/>
            <a:ext cx="16386900" cy="1470000"/>
          </a:xfrm>
          <a:prstGeom prst="rect">
            <a:avLst/>
          </a:prstGeom>
          <a:noFill/>
          <a:ln>
            <a:noFill/>
          </a:ln>
        </p:spPr>
        <p:txBody>
          <a:bodyPr anchorCtr="0" anchor="ctr" bIns="45700" lIns="91425" spcFirstLastPara="1" rIns="91425" wrap="square" tIns="45700">
            <a:normAutofit/>
          </a:bodyPr>
          <a:lstStyle>
            <a:lvl1pPr lvl="0" rtl="0" algn="ctr">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83" name="Google Shape;183;p8"/>
          <p:cNvSpPr txBox="1"/>
          <p:nvPr>
            <p:ph idx="2" type="body"/>
          </p:nvPr>
        </p:nvSpPr>
        <p:spPr>
          <a:xfrm>
            <a:off x="8581300" y="3743900"/>
            <a:ext cx="5111700" cy="5853000"/>
          </a:xfrm>
          <a:prstGeom prst="rect">
            <a:avLst/>
          </a:prstGeom>
          <a:noFill/>
          <a:ln>
            <a:noFill/>
          </a:ln>
        </p:spPr>
        <p:txBody>
          <a:bodyPr anchorCtr="0" anchor="t" bIns="45700" lIns="91425" spcFirstLastPara="1" rIns="91425" wrap="square" tIns="45700">
            <a:normAutofit/>
          </a:bodyPr>
          <a:lstStyle>
            <a:lvl1pPr indent="-431800" lvl="0" marL="457200" rtl="0" algn="l">
              <a:spcBef>
                <a:spcPts val="640"/>
              </a:spcBef>
              <a:spcAft>
                <a:spcPts val="0"/>
              </a:spcAft>
              <a:buClr>
                <a:schemeClr val="dk1"/>
              </a:buClr>
              <a:buSzPts val="3200"/>
              <a:buChar char="•"/>
              <a:defRPr sz="3200"/>
            </a:lvl1pPr>
            <a:lvl2pPr indent="-406400" lvl="1" marL="914400" rtl="0" algn="l">
              <a:spcBef>
                <a:spcPts val="560"/>
              </a:spcBef>
              <a:spcAft>
                <a:spcPts val="0"/>
              </a:spcAft>
              <a:buClr>
                <a:schemeClr val="dk1"/>
              </a:buClr>
              <a:buSzPts val="2800"/>
              <a:buChar char="–"/>
              <a:defRPr sz="2800"/>
            </a:lvl2pPr>
            <a:lvl3pPr indent="-381000" lvl="2" marL="1371600" rtl="0" algn="l">
              <a:spcBef>
                <a:spcPts val="480"/>
              </a:spcBef>
              <a:spcAft>
                <a:spcPts val="0"/>
              </a:spcAft>
              <a:buClr>
                <a:schemeClr val="dk1"/>
              </a:buClr>
              <a:buSzPts val="2400"/>
              <a:buChar char="•"/>
              <a:defRPr sz="2400"/>
            </a:lvl3pPr>
            <a:lvl4pPr indent="-355600" lvl="3" marL="1828800" rtl="0" algn="l">
              <a:spcBef>
                <a:spcPts val="400"/>
              </a:spcBef>
              <a:spcAft>
                <a:spcPts val="0"/>
              </a:spcAft>
              <a:buClr>
                <a:schemeClr val="dk1"/>
              </a:buClr>
              <a:buSzPts val="2000"/>
              <a:buChar char="–"/>
              <a:defRPr sz="2000"/>
            </a:lvl4pPr>
            <a:lvl5pPr indent="-355600" lvl="4" marL="2286000" rtl="0" algn="l">
              <a:spcBef>
                <a:spcPts val="400"/>
              </a:spcBef>
              <a:spcAft>
                <a:spcPts val="0"/>
              </a:spcAft>
              <a:buClr>
                <a:schemeClr val="dk1"/>
              </a:buClr>
              <a:buSzPts val="2000"/>
              <a:buChar char="»"/>
              <a:defRPr sz="2000"/>
            </a:lvl5pPr>
            <a:lvl6pPr indent="-355600" lvl="5" marL="2743200" rtl="0" algn="l">
              <a:spcBef>
                <a:spcPts val="400"/>
              </a:spcBef>
              <a:spcAft>
                <a:spcPts val="0"/>
              </a:spcAft>
              <a:buClr>
                <a:schemeClr val="dk1"/>
              </a:buClr>
              <a:buSzPts val="2000"/>
              <a:buChar char="•"/>
              <a:defRPr sz="2000"/>
            </a:lvl6pPr>
            <a:lvl7pPr indent="-355600" lvl="6" marL="3200400" rtl="0" algn="l">
              <a:spcBef>
                <a:spcPts val="400"/>
              </a:spcBef>
              <a:spcAft>
                <a:spcPts val="0"/>
              </a:spcAft>
              <a:buClr>
                <a:schemeClr val="dk1"/>
              </a:buClr>
              <a:buSzPts val="2000"/>
              <a:buChar char="•"/>
              <a:defRPr sz="2000"/>
            </a:lvl7pPr>
            <a:lvl8pPr indent="-355600" lvl="7" marL="3657600" rtl="0" algn="l">
              <a:spcBef>
                <a:spcPts val="400"/>
              </a:spcBef>
              <a:spcAft>
                <a:spcPts val="0"/>
              </a:spcAft>
              <a:buClr>
                <a:schemeClr val="dk1"/>
              </a:buClr>
              <a:buSzPts val="2000"/>
              <a:buChar char="•"/>
              <a:defRPr sz="2000"/>
            </a:lvl8pPr>
            <a:lvl9pPr indent="-355600" lvl="8" marL="4114800" rtl="0" algn="l">
              <a:spcBef>
                <a:spcPts val="400"/>
              </a:spcBef>
              <a:spcAft>
                <a:spcPts val="0"/>
              </a:spcAft>
              <a:buClr>
                <a:schemeClr val="dk1"/>
              </a:buClr>
              <a:buSzPts val="2000"/>
              <a:buChar char="•"/>
              <a:defRPr sz="20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84" name="Shape 184"/>
        <p:cNvGrpSpPr/>
        <p:nvPr/>
      </p:nvGrpSpPr>
      <p:grpSpPr>
        <a:xfrm>
          <a:off x="0" y="0"/>
          <a:ext cx="0" cy="0"/>
          <a:chOff x="0" y="0"/>
          <a:chExt cx="0" cy="0"/>
        </a:xfrm>
      </p:grpSpPr>
      <p:sp>
        <p:nvSpPr>
          <p:cNvPr id="185" name="Google Shape;185;p9"/>
          <p:cNvSpPr/>
          <p:nvPr>
            <p:ph idx="2" type="pic"/>
          </p:nvPr>
        </p:nvSpPr>
        <p:spPr>
          <a:xfrm>
            <a:off x="11149738" y="2905675"/>
            <a:ext cx="5486400" cy="4114800"/>
          </a:xfrm>
          <a:prstGeom prst="rect">
            <a:avLst/>
          </a:prstGeom>
          <a:noFill/>
          <a:ln>
            <a:noFill/>
          </a:ln>
        </p:spPr>
      </p:sp>
      <p:sp>
        <p:nvSpPr>
          <p:cNvPr id="186" name="Google Shape;186;p9"/>
          <p:cNvSpPr txBox="1"/>
          <p:nvPr>
            <p:ph idx="1" type="body"/>
          </p:nvPr>
        </p:nvSpPr>
        <p:spPr>
          <a:xfrm>
            <a:off x="1403713" y="6564313"/>
            <a:ext cx="7772400" cy="1500300"/>
          </a:xfrm>
          <a:prstGeom prst="rect">
            <a:avLst/>
          </a:prstGeom>
          <a:noFill/>
          <a:ln>
            <a:noFill/>
          </a:ln>
        </p:spPr>
        <p:txBody>
          <a:bodyPr anchorCtr="0" anchor="b" bIns="45700" lIns="91425" spcFirstLastPara="1" rIns="91425" wrap="square" tIns="45700">
            <a:normAutofit/>
          </a:bodyPr>
          <a:lstStyle>
            <a:lvl1pPr indent="-228600" lvl="0" marL="457200" rtl="0" algn="l">
              <a:spcBef>
                <a:spcPts val="400"/>
              </a:spcBef>
              <a:spcAft>
                <a:spcPts val="0"/>
              </a:spcAft>
              <a:buClr>
                <a:schemeClr val="accent4"/>
              </a:buClr>
              <a:buSzPts val="3500"/>
              <a:buNone/>
              <a:defRPr>
                <a:solidFill>
                  <a:schemeClr val="accent4"/>
                </a:solidFill>
              </a:defRPr>
            </a:lvl1pPr>
            <a:lvl2pPr indent="-228600" lvl="1" marL="914400" rtl="0" algn="l">
              <a:spcBef>
                <a:spcPts val="360"/>
              </a:spcBef>
              <a:spcAft>
                <a:spcPts val="0"/>
              </a:spcAft>
              <a:buClr>
                <a:schemeClr val="accent4"/>
              </a:buClr>
              <a:buSzPts val="3500"/>
              <a:buNone/>
              <a:defRPr>
                <a:solidFill>
                  <a:schemeClr val="accent4"/>
                </a:solidFill>
              </a:defRPr>
            </a:lvl2pPr>
            <a:lvl3pPr indent="-228600" lvl="2" marL="1371600" rtl="0" algn="l">
              <a:spcBef>
                <a:spcPts val="320"/>
              </a:spcBef>
              <a:spcAft>
                <a:spcPts val="0"/>
              </a:spcAft>
              <a:buClr>
                <a:schemeClr val="accent4"/>
              </a:buClr>
              <a:buSzPts val="3500"/>
              <a:buNone/>
              <a:defRPr>
                <a:solidFill>
                  <a:schemeClr val="accent4"/>
                </a:solidFill>
              </a:defRPr>
            </a:lvl3pPr>
            <a:lvl4pPr indent="-228600" lvl="3" marL="1828800" rtl="0" algn="l">
              <a:spcBef>
                <a:spcPts val="280"/>
              </a:spcBef>
              <a:spcAft>
                <a:spcPts val="0"/>
              </a:spcAft>
              <a:buClr>
                <a:schemeClr val="accent4"/>
              </a:buClr>
              <a:buSzPts val="3500"/>
              <a:buNone/>
              <a:defRPr>
                <a:solidFill>
                  <a:schemeClr val="accent4"/>
                </a:solidFill>
              </a:defRPr>
            </a:lvl4pPr>
            <a:lvl5pPr indent="-228600" lvl="4" marL="2286000" rtl="0" algn="l">
              <a:spcBef>
                <a:spcPts val="280"/>
              </a:spcBef>
              <a:spcAft>
                <a:spcPts val="0"/>
              </a:spcAft>
              <a:buClr>
                <a:schemeClr val="accent4"/>
              </a:buClr>
              <a:buSzPts val="3500"/>
              <a:buNone/>
              <a:defRPr>
                <a:solidFill>
                  <a:schemeClr val="accent4"/>
                </a:solidFill>
              </a:defRPr>
            </a:lvl5pPr>
            <a:lvl6pPr indent="-228600" lvl="5" marL="2743200" rtl="0" algn="l">
              <a:spcBef>
                <a:spcPts val="280"/>
              </a:spcBef>
              <a:spcAft>
                <a:spcPts val="0"/>
              </a:spcAft>
              <a:buClr>
                <a:schemeClr val="accent4"/>
              </a:buClr>
              <a:buSzPts val="3500"/>
              <a:buNone/>
              <a:defRPr>
                <a:solidFill>
                  <a:schemeClr val="accent4"/>
                </a:solidFill>
              </a:defRPr>
            </a:lvl6pPr>
            <a:lvl7pPr indent="-228600" lvl="6" marL="3200400" rtl="0" algn="l">
              <a:spcBef>
                <a:spcPts val="280"/>
              </a:spcBef>
              <a:spcAft>
                <a:spcPts val="0"/>
              </a:spcAft>
              <a:buClr>
                <a:schemeClr val="accent4"/>
              </a:buClr>
              <a:buSzPts val="3500"/>
              <a:buNone/>
              <a:defRPr>
                <a:solidFill>
                  <a:schemeClr val="accent4"/>
                </a:solidFill>
              </a:defRPr>
            </a:lvl7pPr>
            <a:lvl8pPr indent="-228600" lvl="7" marL="3657600" rtl="0" algn="l">
              <a:spcBef>
                <a:spcPts val="280"/>
              </a:spcBef>
              <a:spcAft>
                <a:spcPts val="0"/>
              </a:spcAft>
              <a:buClr>
                <a:schemeClr val="accent4"/>
              </a:buClr>
              <a:buSzPts val="3500"/>
              <a:buNone/>
              <a:defRPr>
                <a:solidFill>
                  <a:schemeClr val="accent4"/>
                </a:solidFill>
              </a:defRPr>
            </a:lvl8pPr>
            <a:lvl9pPr indent="-228600" lvl="8" marL="4114800" rtl="0" algn="l">
              <a:spcBef>
                <a:spcPts val="280"/>
              </a:spcBef>
              <a:spcAft>
                <a:spcPts val="0"/>
              </a:spcAft>
              <a:buClr>
                <a:schemeClr val="accent4"/>
              </a:buClr>
              <a:buSzPts val="3500"/>
              <a:buNone/>
              <a:defRPr>
                <a:solidFill>
                  <a:schemeClr val="accent4"/>
                </a:solidFill>
              </a:defRPr>
            </a:lvl9pPr>
          </a:lstStyle>
          <a:p/>
        </p:txBody>
      </p:sp>
      <p:sp>
        <p:nvSpPr>
          <p:cNvPr id="187" name="Google Shape;187;p9"/>
          <p:cNvSpPr txBox="1"/>
          <p:nvPr>
            <p:ph type="ctrTitle"/>
          </p:nvPr>
        </p:nvSpPr>
        <p:spPr>
          <a:xfrm>
            <a:off x="-419250" y="854025"/>
            <a:ext cx="16386900" cy="1470000"/>
          </a:xfrm>
          <a:prstGeom prst="rect">
            <a:avLst/>
          </a:prstGeom>
          <a:noFill/>
          <a:ln>
            <a:noFill/>
          </a:ln>
        </p:spPr>
        <p:txBody>
          <a:bodyPr anchorCtr="0" anchor="ctr" bIns="45700" lIns="91425" spcFirstLastPara="1" rIns="91425" wrap="square" tIns="45700">
            <a:normAutofit/>
          </a:bodyPr>
          <a:lstStyle>
            <a:lvl1pPr lvl="0" rtl="0" algn="ctr">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94" name="Shape 194"/>
        <p:cNvGrpSpPr/>
        <p:nvPr/>
      </p:nvGrpSpPr>
      <p:grpSpPr>
        <a:xfrm>
          <a:off x="0" y="0"/>
          <a:ext cx="0" cy="0"/>
          <a:chOff x="0" y="0"/>
          <a:chExt cx="0" cy="0"/>
        </a:xfrm>
      </p:grpSpPr>
      <p:sp>
        <p:nvSpPr>
          <p:cNvPr id="195" name="Google Shape;195;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6" name="Google Shape;196;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7" name="Google Shape;197;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8" name="Shape 198"/>
        <p:cNvGrpSpPr/>
        <p:nvPr/>
      </p:nvGrpSpPr>
      <p:grpSpPr>
        <a:xfrm>
          <a:off x="0" y="0"/>
          <a:ext cx="0" cy="0"/>
          <a:chOff x="0" y="0"/>
          <a:chExt cx="0" cy="0"/>
        </a:xfrm>
      </p:grpSpPr>
      <p:sp>
        <p:nvSpPr>
          <p:cNvPr id="199" name="Google Shape;199;p12"/>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0" name="Google Shape;200;p1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201" name="Google Shape;201;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2" name="Google Shape;202;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3" name="Google Shape;203;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04" name="Shape 204"/>
        <p:cNvGrpSpPr/>
        <p:nvPr/>
      </p:nvGrpSpPr>
      <p:grpSpPr>
        <a:xfrm>
          <a:off x="0" y="0"/>
          <a:ext cx="0" cy="0"/>
          <a:chOff x="0" y="0"/>
          <a:chExt cx="0" cy="0"/>
        </a:xfrm>
      </p:grpSpPr>
      <p:sp>
        <p:nvSpPr>
          <p:cNvPr id="205" name="Google Shape;205;p1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6" name="Google Shape;206;p1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07" name="Google Shape;207;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8" name="Google Shape;208;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9" name="Google Shape;209;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10" name="Shape 210"/>
        <p:cNvGrpSpPr/>
        <p:nvPr/>
      </p:nvGrpSpPr>
      <p:grpSpPr>
        <a:xfrm>
          <a:off x="0" y="0"/>
          <a:ext cx="0" cy="0"/>
          <a:chOff x="0" y="0"/>
          <a:chExt cx="0" cy="0"/>
        </a:xfrm>
      </p:grpSpPr>
      <p:sp>
        <p:nvSpPr>
          <p:cNvPr id="211" name="Google Shape;211;p14"/>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2" name="Google Shape;212;p14"/>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213" name="Google Shape;213;p1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4" name="Google Shape;214;p1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5" name="Google Shape;215;p1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16" name="Shape 216"/>
        <p:cNvGrpSpPr/>
        <p:nvPr/>
      </p:nvGrpSpPr>
      <p:grpSpPr>
        <a:xfrm>
          <a:off x="0" y="0"/>
          <a:ext cx="0" cy="0"/>
          <a:chOff x="0" y="0"/>
          <a:chExt cx="0" cy="0"/>
        </a:xfrm>
      </p:grpSpPr>
      <p:sp>
        <p:nvSpPr>
          <p:cNvPr id="217" name="Google Shape;217;p1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8" name="Google Shape;218;p15"/>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219" name="Google Shape;219;p15"/>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220" name="Google Shape;220;p1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1" name="Google Shape;221;p1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2" name="Google Shape;222;p1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223" name="Shape 223"/>
        <p:cNvGrpSpPr/>
        <p:nvPr/>
      </p:nvGrpSpPr>
      <p:grpSpPr>
        <a:xfrm>
          <a:off x="0" y="0"/>
          <a:ext cx="0" cy="0"/>
          <a:chOff x="0" y="0"/>
          <a:chExt cx="0" cy="0"/>
        </a:xfrm>
      </p:grpSpPr>
      <p:sp>
        <p:nvSpPr>
          <p:cNvPr id="224" name="Google Shape;224;p1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5" name="Google Shape;225;p16"/>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226" name="Google Shape;226;p16"/>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227" name="Google Shape;227;p16"/>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228" name="Google Shape;228;p16"/>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229" name="Google Shape;229;p1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0" name="Google Shape;230;p1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1" name="Google Shape;231;p1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32" name="Shape 232"/>
        <p:cNvGrpSpPr/>
        <p:nvPr/>
      </p:nvGrpSpPr>
      <p:grpSpPr>
        <a:xfrm>
          <a:off x="0" y="0"/>
          <a:ext cx="0" cy="0"/>
          <a:chOff x="0" y="0"/>
          <a:chExt cx="0" cy="0"/>
        </a:xfrm>
      </p:grpSpPr>
      <p:sp>
        <p:nvSpPr>
          <p:cNvPr id="233" name="Google Shape;233;p1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4" name="Google Shape;234;p1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5" name="Google Shape;235;p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6" name="Google Shape;236;p1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237" name="Shape 237"/>
        <p:cNvGrpSpPr/>
        <p:nvPr/>
      </p:nvGrpSpPr>
      <p:grpSpPr>
        <a:xfrm>
          <a:off x="0" y="0"/>
          <a:ext cx="0" cy="0"/>
          <a:chOff x="0" y="0"/>
          <a:chExt cx="0" cy="0"/>
        </a:xfrm>
      </p:grpSpPr>
      <p:sp>
        <p:nvSpPr>
          <p:cNvPr id="238" name="Google Shape;238;p18"/>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9" name="Google Shape;239;p18"/>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240" name="Google Shape;240;p18"/>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241" name="Google Shape;241;p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2" name="Google Shape;242;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3" name="Google Shape;243;p1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244" name="Shape 244"/>
        <p:cNvGrpSpPr/>
        <p:nvPr/>
      </p:nvGrpSpPr>
      <p:grpSpPr>
        <a:xfrm>
          <a:off x="0" y="0"/>
          <a:ext cx="0" cy="0"/>
          <a:chOff x="0" y="0"/>
          <a:chExt cx="0" cy="0"/>
        </a:xfrm>
      </p:grpSpPr>
      <p:sp>
        <p:nvSpPr>
          <p:cNvPr id="245" name="Google Shape;245;p19"/>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6" name="Google Shape;246;p19"/>
          <p:cNvSpPr/>
          <p:nvPr>
            <p:ph idx="2" type="pic"/>
          </p:nvPr>
        </p:nvSpPr>
        <p:spPr>
          <a:xfrm>
            <a:off x="1792288" y="612775"/>
            <a:ext cx="5486400" cy="4114800"/>
          </a:xfrm>
          <a:prstGeom prst="rect">
            <a:avLst/>
          </a:prstGeom>
          <a:noFill/>
          <a:ln>
            <a:noFill/>
          </a:ln>
        </p:spPr>
      </p:sp>
      <p:sp>
        <p:nvSpPr>
          <p:cNvPr id="247" name="Google Shape;247;p19"/>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248" name="Google Shape;248;p1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9" name="Google Shape;249;p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0" name="Google Shape;250;p1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51" name="Shape 251"/>
        <p:cNvGrpSpPr/>
        <p:nvPr/>
      </p:nvGrpSpPr>
      <p:grpSpPr>
        <a:xfrm>
          <a:off x="0" y="0"/>
          <a:ext cx="0" cy="0"/>
          <a:chOff x="0" y="0"/>
          <a:chExt cx="0" cy="0"/>
        </a:xfrm>
      </p:grpSpPr>
      <p:sp>
        <p:nvSpPr>
          <p:cNvPr id="252" name="Google Shape;252;p2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3" name="Google Shape;253;p20"/>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54" name="Google Shape;254;p2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5" name="Google Shape;255;p2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6" name="Google Shape;256;p2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57" name="Shape 257"/>
        <p:cNvGrpSpPr/>
        <p:nvPr/>
      </p:nvGrpSpPr>
      <p:grpSpPr>
        <a:xfrm>
          <a:off x="0" y="0"/>
          <a:ext cx="0" cy="0"/>
          <a:chOff x="0" y="0"/>
          <a:chExt cx="0" cy="0"/>
        </a:xfrm>
      </p:grpSpPr>
      <p:sp>
        <p:nvSpPr>
          <p:cNvPr id="258" name="Google Shape;258;p21"/>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9" name="Google Shape;259;p21"/>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60" name="Google Shape;260;p2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1" name="Google Shape;261;p2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2" name="Google Shape;262;p2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slideLayout" Target="../slideLayouts/slideLayout10.xml"/><Relationship Id="rId3" Type="http://schemas.openxmlformats.org/officeDocument/2006/relationships/slideLayout" Target="../slideLayouts/slideLayout11.xml"/><Relationship Id="rId4" Type="http://schemas.openxmlformats.org/officeDocument/2006/relationships/slideLayout" Target="../slideLayouts/slideLayout12.xml"/><Relationship Id="rId11" Type="http://schemas.openxmlformats.org/officeDocument/2006/relationships/slideLayout" Target="../slideLayouts/slideLayout19.xml"/><Relationship Id="rId10" Type="http://schemas.openxmlformats.org/officeDocument/2006/relationships/slideLayout" Target="../slideLayouts/slideLayout18.xml"/><Relationship Id="rId12" Type="http://schemas.openxmlformats.org/officeDocument/2006/relationships/theme" Target="../theme/theme3.xml"/><Relationship Id="rId9" Type="http://schemas.openxmlformats.org/officeDocument/2006/relationships/slideLayout" Target="../slideLayouts/slideLayout17.xml"/><Relationship Id="rId5" Type="http://schemas.openxmlformats.org/officeDocument/2006/relationships/slideLayout" Target="../slideLayouts/slideLayout13.xml"/><Relationship Id="rId6" Type="http://schemas.openxmlformats.org/officeDocument/2006/relationships/slideLayout" Target="../slideLayouts/slideLayout14.xml"/><Relationship Id="rId7" Type="http://schemas.openxmlformats.org/officeDocument/2006/relationships/slideLayout" Target="../slideLayouts/slideLayout15.xml"/><Relationship Id="rId8"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1085750" y="1266175"/>
            <a:ext cx="16093200" cy="1143000"/>
          </a:xfrm>
          <a:prstGeom prst="rect">
            <a:avLst/>
          </a:prstGeom>
          <a:noFill/>
          <a:ln>
            <a:noFill/>
          </a:ln>
        </p:spPr>
        <p:txBody>
          <a:bodyPr anchorCtr="0" anchor="ctr" bIns="45700" lIns="91425" spcFirstLastPara="1" rIns="91425" wrap="square" tIns="45700">
            <a:normAutofit/>
          </a:bodyPr>
          <a:lstStyle>
            <a:lvl1pPr lvl="0" marR="0" rtl="0">
              <a:spcBef>
                <a:spcPts val="0"/>
              </a:spcBef>
              <a:spcAft>
                <a:spcPts val="0"/>
              </a:spcAft>
              <a:buClr>
                <a:schemeClr val="accent5"/>
              </a:buClr>
              <a:buSzPts val="7500"/>
              <a:buFont typeface="Raleway Black"/>
              <a:buNone/>
              <a:defRPr i="0" sz="7500" u="none" cap="none" strike="noStrike">
                <a:solidFill>
                  <a:schemeClr val="accent5"/>
                </a:solidFill>
                <a:latin typeface="Raleway Black"/>
                <a:ea typeface="Raleway Black"/>
                <a:cs typeface="Raleway Black"/>
                <a:sym typeface="Raleway Blac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1988725" y="3308800"/>
            <a:ext cx="8229600" cy="4526100"/>
          </a:xfrm>
          <a:prstGeom prst="rect">
            <a:avLst/>
          </a:prstGeom>
          <a:noFill/>
          <a:ln>
            <a:noFill/>
          </a:ln>
        </p:spPr>
        <p:txBody>
          <a:bodyPr anchorCtr="0" anchor="t" bIns="45700" lIns="91425" spcFirstLastPara="1" rIns="91425" wrap="square" tIns="45700">
            <a:normAutofit/>
          </a:bodyPr>
          <a:lstStyle>
            <a:lvl1pPr indent="-450850" lvl="0" marL="457200" marR="0" rtl="0" algn="l">
              <a:spcBef>
                <a:spcPts val="640"/>
              </a:spcBef>
              <a:spcAft>
                <a:spcPts val="0"/>
              </a:spcAft>
              <a:buClr>
                <a:srgbClr val="25003C"/>
              </a:buClr>
              <a:buSzPts val="3500"/>
              <a:buFont typeface="Cabin"/>
              <a:buChar char="•"/>
              <a:defRPr i="0" sz="3500" u="none" cap="none" strike="noStrike">
                <a:solidFill>
                  <a:srgbClr val="25003C"/>
                </a:solidFill>
                <a:latin typeface="Cabin"/>
                <a:ea typeface="Cabin"/>
                <a:cs typeface="Cabin"/>
                <a:sym typeface="Cabin"/>
              </a:defRPr>
            </a:lvl1pPr>
            <a:lvl2pPr indent="-450850" lvl="1" marL="914400" marR="0" rtl="0" algn="l">
              <a:spcBef>
                <a:spcPts val="560"/>
              </a:spcBef>
              <a:spcAft>
                <a:spcPts val="0"/>
              </a:spcAft>
              <a:buClr>
                <a:srgbClr val="25003C"/>
              </a:buClr>
              <a:buSzPts val="3500"/>
              <a:buFont typeface="Cabin"/>
              <a:buChar char="–"/>
              <a:defRPr i="0" sz="3500" u="none" cap="none" strike="noStrike">
                <a:solidFill>
                  <a:srgbClr val="25003C"/>
                </a:solidFill>
                <a:latin typeface="Cabin"/>
                <a:ea typeface="Cabin"/>
                <a:cs typeface="Cabin"/>
                <a:sym typeface="Cabin"/>
              </a:defRPr>
            </a:lvl2pPr>
            <a:lvl3pPr indent="-450850" lvl="2" marL="1371600" marR="0" rtl="0" algn="l">
              <a:spcBef>
                <a:spcPts val="480"/>
              </a:spcBef>
              <a:spcAft>
                <a:spcPts val="0"/>
              </a:spcAft>
              <a:buClr>
                <a:srgbClr val="25003C"/>
              </a:buClr>
              <a:buSzPts val="3500"/>
              <a:buFont typeface="Cabin"/>
              <a:buChar char="•"/>
              <a:defRPr i="0" sz="3500" u="none" cap="none" strike="noStrike">
                <a:solidFill>
                  <a:srgbClr val="25003C"/>
                </a:solidFill>
                <a:latin typeface="Cabin"/>
                <a:ea typeface="Cabin"/>
                <a:cs typeface="Cabin"/>
                <a:sym typeface="Cabin"/>
              </a:defRPr>
            </a:lvl3pPr>
            <a:lvl4pPr indent="-450850" lvl="3" marL="1828800" marR="0" rtl="0" algn="l">
              <a:spcBef>
                <a:spcPts val="400"/>
              </a:spcBef>
              <a:spcAft>
                <a:spcPts val="0"/>
              </a:spcAft>
              <a:buClr>
                <a:srgbClr val="25003C"/>
              </a:buClr>
              <a:buSzPts val="3500"/>
              <a:buFont typeface="Cabin"/>
              <a:buChar char="–"/>
              <a:defRPr i="0" sz="3500" u="none" cap="none" strike="noStrike">
                <a:solidFill>
                  <a:srgbClr val="25003C"/>
                </a:solidFill>
                <a:latin typeface="Cabin"/>
                <a:ea typeface="Cabin"/>
                <a:cs typeface="Cabin"/>
                <a:sym typeface="Cabin"/>
              </a:defRPr>
            </a:lvl4pPr>
            <a:lvl5pPr indent="-450850" lvl="4" marL="2286000" marR="0" rtl="0" algn="l">
              <a:spcBef>
                <a:spcPts val="400"/>
              </a:spcBef>
              <a:spcAft>
                <a:spcPts val="0"/>
              </a:spcAft>
              <a:buClr>
                <a:srgbClr val="25003C"/>
              </a:buClr>
              <a:buSzPts val="3500"/>
              <a:buFont typeface="Cabin"/>
              <a:buChar char="»"/>
              <a:defRPr i="0" sz="3500" u="none" cap="none" strike="noStrike">
                <a:solidFill>
                  <a:srgbClr val="25003C"/>
                </a:solidFill>
                <a:latin typeface="Cabin"/>
                <a:ea typeface="Cabin"/>
                <a:cs typeface="Cabin"/>
                <a:sym typeface="Cabin"/>
              </a:defRPr>
            </a:lvl5pPr>
            <a:lvl6pPr indent="-450850" lvl="5" marL="2743200" marR="0" rtl="0" algn="l">
              <a:spcBef>
                <a:spcPts val="400"/>
              </a:spcBef>
              <a:spcAft>
                <a:spcPts val="0"/>
              </a:spcAft>
              <a:buClr>
                <a:srgbClr val="25003C"/>
              </a:buClr>
              <a:buSzPts val="3500"/>
              <a:buFont typeface="Cabin"/>
              <a:buChar char="•"/>
              <a:defRPr i="0" sz="3500" u="none" cap="none" strike="noStrike">
                <a:solidFill>
                  <a:srgbClr val="25003C"/>
                </a:solidFill>
                <a:latin typeface="Cabin"/>
                <a:ea typeface="Cabin"/>
                <a:cs typeface="Cabin"/>
                <a:sym typeface="Cabin"/>
              </a:defRPr>
            </a:lvl6pPr>
            <a:lvl7pPr indent="-450850" lvl="6" marL="3200400" marR="0" rtl="0" algn="l">
              <a:spcBef>
                <a:spcPts val="400"/>
              </a:spcBef>
              <a:spcAft>
                <a:spcPts val="0"/>
              </a:spcAft>
              <a:buClr>
                <a:srgbClr val="25003C"/>
              </a:buClr>
              <a:buSzPts val="3500"/>
              <a:buFont typeface="Cabin"/>
              <a:buChar char="•"/>
              <a:defRPr i="0" sz="3500" u="none" cap="none" strike="noStrike">
                <a:solidFill>
                  <a:srgbClr val="25003C"/>
                </a:solidFill>
                <a:latin typeface="Cabin"/>
                <a:ea typeface="Cabin"/>
                <a:cs typeface="Cabin"/>
                <a:sym typeface="Cabin"/>
              </a:defRPr>
            </a:lvl7pPr>
            <a:lvl8pPr indent="-450850" lvl="7" marL="3657600" marR="0" rtl="0" algn="l">
              <a:spcBef>
                <a:spcPts val="400"/>
              </a:spcBef>
              <a:spcAft>
                <a:spcPts val="0"/>
              </a:spcAft>
              <a:buClr>
                <a:srgbClr val="25003C"/>
              </a:buClr>
              <a:buSzPts val="3500"/>
              <a:buFont typeface="Cabin"/>
              <a:buChar char="•"/>
              <a:defRPr i="0" sz="3500" u="none" cap="none" strike="noStrike">
                <a:solidFill>
                  <a:srgbClr val="25003C"/>
                </a:solidFill>
                <a:latin typeface="Cabin"/>
                <a:ea typeface="Cabin"/>
                <a:cs typeface="Cabin"/>
                <a:sym typeface="Cabin"/>
              </a:defRPr>
            </a:lvl8pPr>
            <a:lvl9pPr indent="-450850" lvl="8" marL="4114800" marR="0" rtl="0" algn="l">
              <a:spcBef>
                <a:spcPts val="400"/>
              </a:spcBef>
              <a:spcAft>
                <a:spcPts val="0"/>
              </a:spcAft>
              <a:buClr>
                <a:srgbClr val="25003C"/>
              </a:buClr>
              <a:buSzPts val="3500"/>
              <a:buFont typeface="Cabin"/>
              <a:buChar char="•"/>
              <a:defRPr i="0" sz="3500" u="none" cap="none" strike="noStrike">
                <a:solidFill>
                  <a:srgbClr val="25003C"/>
                </a:solidFill>
                <a:latin typeface="Cabin"/>
                <a:ea typeface="Cabin"/>
                <a:cs typeface="Cabin"/>
                <a:sym typeface="Cabin"/>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8" name="Shape 188"/>
        <p:cNvGrpSpPr/>
        <p:nvPr/>
      </p:nvGrpSpPr>
      <p:grpSpPr>
        <a:xfrm>
          <a:off x="0" y="0"/>
          <a:ext cx="0" cy="0"/>
          <a:chOff x="0" y="0"/>
          <a:chExt cx="0" cy="0"/>
        </a:xfrm>
      </p:grpSpPr>
      <p:sp>
        <p:nvSpPr>
          <p:cNvPr id="189" name="Google Shape;189;p1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90" name="Google Shape;190;p10"/>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91" name="Google Shape;191;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92" name="Google Shape;192;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93" name="Google Shape;193;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56" r:id="rId1"/>
    <p:sldLayoutId id="2147483657" r:id="rId2"/>
    <p:sldLayoutId id="2147483658" r:id="rId3"/>
    <p:sldLayoutId id="2147483659" r:id="rId4"/>
    <p:sldLayoutId id="2147483660" r:id="rId5"/>
    <p:sldLayoutId id="2147483661" r:id="rId6"/>
    <p:sldLayoutId id="2147483662" r:id="rId7"/>
    <p:sldLayoutId id="2147483663" r:id="rId8"/>
    <p:sldLayoutId id="2147483664" r:id="rId9"/>
    <p:sldLayoutId id="2147483665" r:id="rId10"/>
    <p:sldLayoutId id="2147483666"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xml"/><Relationship Id="rId3" Type="http://schemas.openxmlformats.org/officeDocument/2006/relationships/image" Target="../media/image2.jp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xml"/><Relationship Id="rId3"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xml"/><Relationship Id="rId3"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5.xml"/><Relationship Id="rId3" Type="http://schemas.openxmlformats.org/officeDocument/2006/relationships/image" Target="../media/image8.pn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6.xml"/><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7.xml"/><Relationship Id="rId3"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8.xml"/><Relationship Id="rId3"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9.xml"/><Relationship Id="rId3"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0.xml"/><Relationship Id="rId3"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1.xml"/><Relationship Id="rId3"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2.xml"/><Relationship Id="rId3"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3.xml"/><Relationship Id="rId3"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4.xml"/><Relationship Id="rId3" Type="http://schemas.openxmlformats.org/officeDocument/2006/relationships/image" Target="../media/image6.pn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5.xml"/><Relationship Id="rId3" Type="http://schemas.openxmlformats.org/officeDocument/2006/relationships/image" Target="../media/image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6.xml"/><Relationship Id="rId3"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66" name="Shape 266"/>
        <p:cNvGrpSpPr/>
        <p:nvPr/>
      </p:nvGrpSpPr>
      <p:grpSpPr>
        <a:xfrm>
          <a:off x="0" y="0"/>
          <a:ext cx="0" cy="0"/>
          <a:chOff x="0" y="0"/>
          <a:chExt cx="0" cy="0"/>
        </a:xfrm>
      </p:grpSpPr>
      <p:sp>
        <p:nvSpPr>
          <p:cNvPr id="267" name="Google Shape;267;p22"/>
          <p:cNvSpPr/>
          <p:nvPr/>
        </p:nvSpPr>
        <p:spPr>
          <a:xfrm>
            <a:off x="3997129" y="-657511"/>
            <a:ext cx="14592681" cy="10944511"/>
          </a:xfrm>
          <a:custGeom>
            <a:rect b="b" l="l" r="r" t="t"/>
            <a:pathLst>
              <a:path extrusionOk="0" h="10944511" w="14592681">
                <a:moveTo>
                  <a:pt x="0" y="0"/>
                </a:moveTo>
                <a:lnTo>
                  <a:pt x="14592681" y="0"/>
                </a:lnTo>
                <a:lnTo>
                  <a:pt x="14592681" y="10944511"/>
                </a:lnTo>
                <a:lnTo>
                  <a:pt x="0" y="10944511"/>
                </a:lnTo>
                <a:lnTo>
                  <a:pt x="0" y="0"/>
                </a:lnTo>
                <a:close/>
              </a:path>
            </a:pathLst>
          </a:custGeom>
          <a:blipFill rotWithShape="1">
            <a:blip r:embed="rId3">
              <a:alphaModFix/>
            </a:blip>
            <a:stretch>
              <a:fillRect b="0" l="-14654" r="-14654" t="0"/>
            </a:stretch>
          </a:blipFill>
          <a:ln>
            <a:noFill/>
          </a:ln>
        </p:spPr>
      </p:sp>
      <p:sp>
        <p:nvSpPr>
          <p:cNvPr id="268" name="Google Shape;268;p22"/>
          <p:cNvSpPr/>
          <p:nvPr/>
        </p:nvSpPr>
        <p:spPr>
          <a:xfrm rot="-7020770">
            <a:off x="-6093048" y="1695960"/>
            <a:ext cx="22625987" cy="13227776"/>
          </a:xfrm>
          <a:prstGeom prst="rect">
            <a:avLst/>
          </a:prstGeom>
          <a:solidFill>
            <a:srgbClr val="3D519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22"/>
          <p:cNvSpPr/>
          <p:nvPr/>
        </p:nvSpPr>
        <p:spPr>
          <a:xfrm rot="-7020762">
            <a:off x="-6508033" y="-32786"/>
            <a:ext cx="19078446" cy="13217981"/>
          </a:xfrm>
          <a:prstGeom prst="rect">
            <a:avLst/>
          </a:prstGeom>
          <a:solidFill>
            <a:srgbClr val="5872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22"/>
          <p:cNvSpPr/>
          <p:nvPr/>
        </p:nvSpPr>
        <p:spPr>
          <a:xfrm>
            <a:off x="420834" y="553034"/>
            <a:ext cx="1783058" cy="295015"/>
          </a:xfrm>
          <a:custGeom>
            <a:rect b="b" l="l" r="r" t="t"/>
            <a:pathLst>
              <a:path extrusionOk="0" h="295015" w="1783058">
                <a:moveTo>
                  <a:pt x="0" y="0"/>
                </a:moveTo>
                <a:lnTo>
                  <a:pt x="1783058" y="0"/>
                </a:lnTo>
                <a:lnTo>
                  <a:pt x="1783058" y="295015"/>
                </a:lnTo>
                <a:lnTo>
                  <a:pt x="0" y="295015"/>
                </a:lnTo>
                <a:lnTo>
                  <a:pt x="0" y="0"/>
                </a:lnTo>
                <a:close/>
              </a:path>
            </a:pathLst>
          </a:custGeom>
          <a:blipFill rotWithShape="1">
            <a:blip r:embed="rId4">
              <a:alphaModFix/>
            </a:blip>
            <a:stretch>
              <a:fillRect b="0" l="0" r="0" t="0"/>
            </a:stretch>
          </a:blipFill>
          <a:ln>
            <a:noFill/>
          </a:ln>
        </p:spPr>
      </p:sp>
      <p:cxnSp>
        <p:nvCxnSpPr>
          <p:cNvPr id="271" name="Google Shape;271;p22"/>
          <p:cNvCxnSpPr/>
          <p:nvPr/>
        </p:nvCxnSpPr>
        <p:spPr>
          <a:xfrm>
            <a:off x="-2298994" y="9582841"/>
            <a:ext cx="9005773" cy="0"/>
          </a:xfrm>
          <a:prstGeom prst="straightConnector1">
            <a:avLst/>
          </a:prstGeom>
          <a:noFill/>
          <a:ln cap="rnd" cmpd="sng" w="19050">
            <a:solidFill>
              <a:srgbClr val="FFFFFF"/>
            </a:solidFill>
            <a:prstDash val="solid"/>
            <a:round/>
            <a:headEnd len="sm" w="sm" type="none"/>
            <a:tailEnd len="sm" w="sm" type="none"/>
          </a:ln>
        </p:spPr>
      </p:cxnSp>
      <p:cxnSp>
        <p:nvCxnSpPr>
          <p:cNvPr id="272" name="Google Shape;272;p22"/>
          <p:cNvCxnSpPr/>
          <p:nvPr/>
        </p:nvCxnSpPr>
        <p:spPr>
          <a:xfrm>
            <a:off x="408824" y="2669922"/>
            <a:ext cx="2405212" cy="0"/>
          </a:xfrm>
          <a:prstGeom prst="straightConnector1">
            <a:avLst/>
          </a:prstGeom>
          <a:noFill/>
          <a:ln cap="rnd" cmpd="sng" w="19050">
            <a:solidFill>
              <a:srgbClr val="FFFFFF"/>
            </a:solidFill>
            <a:prstDash val="solid"/>
            <a:round/>
            <a:headEnd len="sm" w="sm" type="none"/>
            <a:tailEnd len="sm" w="sm" type="none"/>
          </a:ln>
        </p:spPr>
      </p:cxnSp>
      <p:cxnSp>
        <p:nvCxnSpPr>
          <p:cNvPr id="273" name="Google Shape;273;p22"/>
          <p:cNvCxnSpPr/>
          <p:nvPr/>
        </p:nvCxnSpPr>
        <p:spPr>
          <a:xfrm>
            <a:off x="420834" y="1455917"/>
            <a:ext cx="930938" cy="0"/>
          </a:xfrm>
          <a:prstGeom prst="straightConnector1">
            <a:avLst/>
          </a:prstGeom>
          <a:noFill/>
          <a:ln cap="rnd" cmpd="sng" w="19050">
            <a:solidFill>
              <a:srgbClr val="FFFFFF"/>
            </a:solidFill>
            <a:prstDash val="solid"/>
            <a:round/>
            <a:headEnd len="sm" w="sm" type="none"/>
            <a:tailEnd len="sm" w="sm" type="none"/>
          </a:ln>
        </p:spPr>
      </p:cxnSp>
      <p:cxnSp>
        <p:nvCxnSpPr>
          <p:cNvPr id="274" name="Google Shape;274;p22"/>
          <p:cNvCxnSpPr/>
          <p:nvPr/>
        </p:nvCxnSpPr>
        <p:spPr>
          <a:xfrm>
            <a:off x="420834" y="2064081"/>
            <a:ext cx="1291530" cy="0"/>
          </a:xfrm>
          <a:prstGeom prst="straightConnector1">
            <a:avLst/>
          </a:prstGeom>
          <a:noFill/>
          <a:ln cap="rnd" cmpd="sng" w="19050">
            <a:solidFill>
              <a:srgbClr val="FFFFFF"/>
            </a:solidFill>
            <a:prstDash val="solid"/>
            <a:round/>
            <a:headEnd len="sm" w="sm" type="none"/>
            <a:tailEnd len="sm" w="sm" type="none"/>
          </a:ln>
        </p:spPr>
      </p:cxnSp>
      <p:sp>
        <p:nvSpPr>
          <p:cNvPr id="275" name="Google Shape;275;p22"/>
          <p:cNvSpPr txBox="1"/>
          <p:nvPr/>
        </p:nvSpPr>
        <p:spPr>
          <a:xfrm>
            <a:off x="420834" y="3208874"/>
            <a:ext cx="8929500" cy="5973600"/>
          </a:xfrm>
          <a:prstGeom prst="rect">
            <a:avLst/>
          </a:prstGeom>
          <a:noFill/>
          <a:ln>
            <a:noFill/>
          </a:ln>
        </p:spPr>
        <p:txBody>
          <a:bodyPr anchorCtr="0" anchor="t" bIns="0" lIns="0" spcFirstLastPara="1" rIns="0" wrap="square" tIns="0">
            <a:spAutoFit/>
          </a:bodyPr>
          <a:lstStyle/>
          <a:p>
            <a:pPr indent="0" lvl="0" marL="0" marR="0" rtl="0" algn="l">
              <a:lnSpc>
                <a:spcPct val="99000"/>
              </a:lnSpc>
              <a:spcBef>
                <a:spcPts val="0"/>
              </a:spcBef>
              <a:spcAft>
                <a:spcPts val="0"/>
              </a:spcAft>
              <a:buNone/>
            </a:pPr>
            <a:r>
              <a:rPr b="1" i="0" lang="en-US" sz="9800" u="none" cap="none" strike="noStrike">
                <a:solidFill>
                  <a:srgbClr val="FFFFFF"/>
                </a:solidFill>
                <a:latin typeface="Montserrat ExtraBold"/>
                <a:ea typeface="Montserrat ExtraBold"/>
                <a:cs typeface="Montserrat ExtraBold"/>
                <a:sym typeface="Montserrat ExtraBold"/>
              </a:rPr>
              <a:t>THE ESSENTIAL</a:t>
            </a:r>
            <a:endParaRPr sz="100"/>
          </a:p>
          <a:p>
            <a:pPr indent="0" lvl="0" marL="0" marR="0" rtl="0" algn="l">
              <a:lnSpc>
                <a:spcPct val="99000"/>
              </a:lnSpc>
              <a:spcBef>
                <a:spcPts val="0"/>
              </a:spcBef>
              <a:spcAft>
                <a:spcPts val="0"/>
              </a:spcAft>
              <a:buNone/>
            </a:pPr>
            <a:r>
              <a:rPr b="1" i="0" lang="en-US" sz="9800" u="none" cap="none" strike="noStrike">
                <a:solidFill>
                  <a:srgbClr val="FFFFFF"/>
                </a:solidFill>
                <a:latin typeface="Montserrat ExtraBold"/>
                <a:ea typeface="Montserrat ExtraBold"/>
                <a:cs typeface="Montserrat ExtraBold"/>
                <a:sym typeface="Montserrat ExtraBold"/>
              </a:rPr>
              <a:t>PREMED GUIDE</a:t>
            </a:r>
            <a:endParaRPr sz="1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79" name="Shape 279"/>
        <p:cNvGrpSpPr/>
        <p:nvPr/>
      </p:nvGrpSpPr>
      <p:grpSpPr>
        <a:xfrm>
          <a:off x="0" y="0"/>
          <a:ext cx="0" cy="0"/>
          <a:chOff x="0" y="0"/>
          <a:chExt cx="0" cy="0"/>
        </a:xfrm>
      </p:grpSpPr>
      <p:pic>
        <p:nvPicPr>
          <p:cNvPr id="280" name="Google Shape;280;p23"/>
          <p:cNvPicPr preferRelativeResize="0"/>
          <p:nvPr/>
        </p:nvPicPr>
        <p:blipFill>
          <a:blip r:embed="rId3">
            <a:alphaModFix/>
          </a:blip>
          <a:stretch>
            <a:fillRect/>
          </a:stretch>
        </p:blipFill>
        <p:spPr>
          <a:xfrm>
            <a:off x="6075800" y="-740424"/>
            <a:ext cx="16288950" cy="11198625"/>
          </a:xfrm>
          <a:prstGeom prst="rect">
            <a:avLst/>
          </a:prstGeom>
          <a:noFill/>
          <a:ln>
            <a:noFill/>
          </a:ln>
        </p:spPr>
      </p:pic>
      <p:sp>
        <p:nvSpPr>
          <p:cNvPr id="281" name="Google Shape;281;p23"/>
          <p:cNvSpPr/>
          <p:nvPr/>
        </p:nvSpPr>
        <p:spPr>
          <a:xfrm rot="-7020778">
            <a:off x="-6284137" y="2008179"/>
            <a:ext cx="22625864" cy="12798563"/>
          </a:xfrm>
          <a:prstGeom prst="rect">
            <a:avLst/>
          </a:prstGeom>
          <a:solidFill>
            <a:srgbClr val="4B96B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23"/>
          <p:cNvSpPr/>
          <p:nvPr/>
        </p:nvSpPr>
        <p:spPr>
          <a:xfrm rot="-7020778">
            <a:off x="-6735411" y="338164"/>
            <a:ext cx="19078590" cy="12707807"/>
          </a:xfrm>
          <a:prstGeom prst="rect">
            <a:avLst/>
          </a:prstGeom>
          <a:solidFill>
            <a:srgbClr val="6FB9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23"/>
          <p:cNvSpPr/>
          <p:nvPr/>
        </p:nvSpPr>
        <p:spPr>
          <a:xfrm>
            <a:off x="420834" y="553034"/>
            <a:ext cx="1783058" cy="295015"/>
          </a:xfrm>
          <a:custGeom>
            <a:rect b="b" l="l" r="r" t="t"/>
            <a:pathLst>
              <a:path extrusionOk="0" h="295015" w="1783058">
                <a:moveTo>
                  <a:pt x="0" y="0"/>
                </a:moveTo>
                <a:lnTo>
                  <a:pt x="1783058" y="0"/>
                </a:lnTo>
                <a:lnTo>
                  <a:pt x="1783058" y="295015"/>
                </a:lnTo>
                <a:lnTo>
                  <a:pt x="0" y="295015"/>
                </a:lnTo>
                <a:lnTo>
                  <a:pt x="0" y="0"/>
                </a:lnTo>
                <a:close/>
              </a:path>
            </a:pathLst>
          </a:custGeom>
          <a:blipFill rotWithShape="1">
            <a:blip r:embed="rId4">
              <a:alphaModFix/>
            </a:blip>
            <a:stretch>
              <a:fillRect b="0" l="0" r="0" t="0"/>
            </a:stretch>
          </a:blipFill>
          <a:ln>
            <a:noFill/>
          </a:ln>
        </p:spPr>
      </p:sp>
      <p:cxnSp>
        <p:nvCxnSpPr>
          <p:cNvPr id="284" name="Google Shape;284;p23"/>
          <p:cNvCxnSpPr/>
          <p:nvPr/>
        </p:nvCxnSpPr>
        <p:spPr>
          <a:xfrm>
            <a:off x="-2298994" y="9582841"/>
            <a:ext cx="9005773" cy="0"/>
          </a:xfrm>
          <a:prstGeom prst="straightConnector1">
            <a:avLst/>
          </a:prstGeom>
          <a:noFill/>
          <a:ln cap="rnd" cmpd="sng" w="19050">
            <a:solidFill>
              <a:srgbClr val="FFFFFF"/>
            </a:solidFill>
            <a:prstDash val="solid"/>
            <a:round/>
            <a:headEnd len="sm" w="sm" type="none"/>
            <a:tailEnd len="sm" w="sm" type="none"/>
          </a:ln>
        </p:spPr>
      </p:cxnSp>
      <p:cxnSp>
        <p:nvCxnSpPr>
          <p:cNvPr id="285" name="Google Shape;285;p23"/>
          <p:cNvCxnSpPr/>
          <p:nvPr/>
        </p:nvCxnSpPr>
        <p:spPr>
          <a:xfrm>
            <a:off x="408824" y="2669922"/>
            <a:ext cx="2405212" cy="0"/>
          </a:xfrm>
          <a:prstGeom prst="straightConnector1">
            <a:avLst/>
          </a:prstGeom>
          <a:noFill/>
          <a:ln cap="rnd" cmpd="sng" w="19050">
            <a:solidFill>
              <a:srgbClr val="FFFFFF"/>
            </a:solidFill>
            <a:prstDash val="solid"/>
            <a:round/>
            <a:headEnd len="sm" w="sm" type="none"/>
            <a:tailEnd len="sm" w="sm" type="none"/>
          </a:ln>
        </p:spPr>
      </p:cxnSp>
      <p:cxnSp>
        <p:nvCxnSpPr>
          <p:cNvPr id="286" name="Google Shape;286;p23"/>
          <p:cNvCxnSpPr/>
          <p:nvPr/>
        </p:nvCxnSpPr>
        <p:spPr>
          <a:xfrm>
            <a:off x="420834" y="1455917"/>
            <a:ext cx="930938" cy="0"/>
          </a:xfrm>
          <a:prstGeom prst="straightConnector1">
            <a:avLst/>
          </a:prstGeom>
          <a:noFill/>
          <a:ln cap="rnd" cmpd="sng" w="19050">
            <a:solidFill>
              <a:srgbClr val="FFFFFF"/>
            </a:solidFill>
            <a:prstDash val="solid"/>
            <a:round/>
            <a:headEnd len="sm" w="sm" type="none"/>
            <a:tailEnd len="sm" w="sm" type="none"/>
          </a:ln>
        </p:spPr>
      </p:cxnSp>
      <p:cxnSp>
        <p:nvCxnSpPr>
          <p:cNvPr id="287" name="Google Shape;287;p23"/>
          <p:cNvCxnSpPr/>
          <p:nvPr/>
        </p:nvCxnSpPr>
        <p:spPr>
          <a:xfrm>
            <a:off x="420834" y="2064081"/>
            <a:ext cx="1291530" cy="0"/>
          </a:xfrm>
          <a:prstGeom prst="straightConnector1">
            <a:avLst/>
          </a:prstGeom>
          <a:noFill/>
          <a:ln cap="rnd" cmpd="sng" w="19050">
            <a:solidFill>
              <a:srgbClr val="FFFFFF"/>
            </a:solidFill>
            <a:prstDash val="solid"/>
            <a:round/>
            <a:headEnd len="sm" w="sm" type="none"/>
            <a:tailEnd len="sm" w="sm" type="none"/>
          </a:ln>
        </p:spPr>
      </p:cxnSp>
      <p:sp>
        <p:nvSpPr>
          <p:cNvPr id="288" name="Google Shape;288;p23"/>
          <p:cNvSpPr txBox="1"/>
          <p:nvPr/>
        </p:nvSpPr>
        <p:spPr>
          <a:xfrm>
            <a:off x="420824" y="4392825"/>
            <a:ext cx="11187000" cy="3681300"/>
          </a:xfrm>
          <a:prstGeom prst="rect">
            <a:avLst/>
          </a:prstGeom>
          <a:noFill/>
          <a:ln>
            <a:noFill/>
          </a:ln>
        </p:spPr>
        <p:txBody>
          <a:bodyPr anchorCtr="0" anchor="t" bIns="0" lIns="0" spcFirstLastPara="1" rIns="0" wrap="square" tIns="0">
            <a:spAutoFit/>
          </a:bodyPr>
          <a:lstStyle/>
          <a:p>
            <a:pPr indent="0" lvl="0" marL="0" marR="0" rtl="0" algn="l">
              <a:lnSpc>
                <a:spcPct val="98998"/>
              </a:lnSpc>
              <a:spcBef>
                <a:spcPts val="0"/>
              </a:spcBef>
              <a:spcAft>
                <a:spcPts val="0"/>
              </a:spcAft>
              <a:buNone/>
            </a:pPr>
            <a:r>
              <a:rPr b="1" i="0" lang="en-US" sz="12079" u="none" cap="none" strike="noStrike">
                <a:solidFill>
                  <a:srgbClr val="FFFFFF"/>
                </a:solidFill>
                <a:latin typeface="Montserrat ExtraBold"/>
                <a:ea typeface="Montserrat ExtraBold"/>
                <a:cs typeface="Montserrat ExtraBold"/>
                <a:sym typeface="Montserrat ExtraBold"/>
              </a:rPr>
              <a:t>PART 1:</a:t>
            </a:r>
            <a:endParaRPr/>
          </a:p>
          <a:p>
            <a:pPr indent="0" lvl="0" marL="0" marR="0" rtl="0" algn="l">
              <a:lnSpc>
                <a:spcPct val="98998"/>
              </a:lnSpc>
              <a:spcBef>
                <a:spcPts val="0"/>
              </a:spcBef>
              <a:spcAft>
                <a:spcPts val="0"/>
              </a:spcAft>
              <a:buNone/>
            </a:pPr>
            <a:r>
              <a:rPr b="1" i="0" lang="en-US" sz="12079" u="none" cap="none" strike="noStrike">
                <a:solidFill>
                  <a:srgbClr val="FFFFFF"/>
                </a:solidFill>
                <a:latin typeface="Montserrat ExtraBold"/>
                <a:ea typeface="Montserrat ExtraBold"/>
                <a:cs typeface="Montserrat ExtraBold"/>
                <a:sym typeface="Montserrat ExtraBold"/>
              </a:rPr>
              <a:t>ACADEMICS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92" name="Shape 292"/>
        <p:cNvGrpSpPr/>
        <p:nvPr/>
      </p:nvGrpSpPr>
      <p:grpSpPr>
        <a:xfrm>
          <a:off x="0" y="0"/>
          <a:ext cx="0" cy="0"/>
          <a:chOff x="0" y="0"/>
          <a:chExt cx="0" cy="0"/>
        </a:xfrm>
      </p:grpSpPr>
      <p:sp>
        <p:nvSpPr>
          <p:cNvPr id="293" name="Google Shape;293;p24"/>
          <p:cNvSpPr/>
          <p:nvPr/>
        </p:nvSpPr>
        <p:spPr>
          <a:xfrm>
            <a:off x="3997129" y="-657511"/>
            <a:ext cx="14592681" cy="10944511"/>
          </a:xfrm>
          <a:custGeom>
            <a:rect b="b" l="l" r="r" t="t"/>
            <a:pathLst>
              <a:path extrusionOk="0" h="10944511" w="14592681">
                <a:moveTo>
                  <a:pt x="0" y="0"/>
                </a:moveTo>
                <a:lnTo>
                  <a:pt x="14592681" y="0"/>
                </a:lnTo>
                <a:lnTo>
                  <a:pt x="14592681" y="10944511"/>
                </a:lnTo>
                <a:lnTo>
                  <a:pt x="0" y="10944511"/>
                </a:lnTo>
                <a:lnTo>
                  <a:pt x="0" y="0"/>
                </a:lnTo>
                <a:close/>
              </a:path>
            </a:pathLst>
          </a:custGeom>
          <a:blipFill rotWithShape="1">
            <a:blip r:embed="rId3">
              <a:alphaModFix/>
            </a:blip>
            <a:stretch>
              <a:fillRect b="0" l="-471" r="-471" t="0"/>
            </a:stretch>
          </a:blipFill>
          <a:ln>
            <a:noFill/>
          </a:ln>
        </p:spPr>
      </p:sp>
      <p:sp>
        <p:nvSpPr>
          <p:cNvPr id="294" name="Google Shape;294;p24"/>
          <p:cNvSpPr/>
          <p:nvPr/>
        </p:nvSpPr>
        <p:spPr>
          <a:xfrm rot="-7020778">
            <a:off x="3309053" y="-3097739"/>
            <a:ext cx="17439639" cy="15803499"/>
          </a:xfrm>
          <a:prstGeom prst="rect">
            <a:avLst/>
          </a:prstGeom>
          <a:solidFill>
            <a:srgbClr val="34759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24"/>
          <p:cNvSpPr/>
          <p:nvPr/>
        </p:nvSpPr>
        <p:spPr>
          <a:xfrm rot="-7020778">
            <a:off x="-2414502" y="-5131639"/>
            <a:ext cx="21027899" cy="19391116"/>
          </a:xfrm>
          <a:prstGeom prst="rect">
            <a:avLst/>
          </a:prstGeom>
          <a:solidFill>
            <a:srgbClr val="4085A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24"/>
          <p:cNvSpPr/>
          <p:nvPr/>
        </p:nvSpPr>
        <p:spPr>
          <a:xfrm rot="-7020778">
            <a:off x="-2979230" y="-3990097"/>
            <a:ext cx="21027899" cy="19391116"/>
          </a:xfrm>
          <a:prstGeom prst="rect">
            <a:avLst/>
          </a:prstGeom>
          <a:solidFill>
            <a:srgbClr val="549F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24"/>
          <p:cNvSpPr/>
          <p:nvPr/>
        </p:nvSpPr>
        <p:spPr>
          <a:xfrm rot="-7020778">
            <a:off x="-3807171" y="-3000955"/>
            <a:ext cx="21027899" cy="19391116"/>
          </a:xfrm>
          <a:prstGeom prst="rect">
            <a:avLst/>
          </a:prstGeom>
          <a:solidFill>
            <a:srgbClr val="63AFD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24"/>
          <p:cNvSpPr/>
          <p:nvPr/>
        </p:nvSpPr>
        <p:spPr>
          <a:xfrm rot="-7020778">
            <a:off x="-4687044" y="-2032513"/>
            <a:ext cx="21027899" cy="19391116"/>
          </a:xfrm>
          <a:prstGeom prst="rect">
            <a:avLst/>
          </a:prstGeom>
          <a:solidFill>
            <a:srgbClr val="6FB9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24"/>
          <p:cNvSpPr txBox="1"/>
          <p:nvPr/>
        </p:nvSpPr>
        <p:spPr>
          <a:xfrm>
            <a:off x="1028700" y="443229"/>
            <a:ext cx="15499801" cy="2187530"/>
          </a:xfrm>
          <a:prstGeom prst="rect">
            <a:avLst/>
          </a:prstGeom>
          <a:noFill/>
          <a:ln>
            <a:noFill/>
          </a:ln>
        </p:spPr>
        <p:txBody>
          <a:bodyPr anchorCtr="0" anchor="t" bIns="0" lIns="0" spcFirstLastPara="1" rIns="0" wrap="square" tIns="0">
            <a:spAutoFit/>
          </a:bodyPr>
          <a:lstStyle/>
          <a:p>
            <a:pPr indent="0" lvl="0" marL="0" marR="0" rtl="0" algn="ctr">
              <a:lnSpc>
                <a:spcPct val="88998"/>
              </a:lnSpc>
              <a:spcBef>
                <a:spcPts val="0"/>
              </a:spcBef>
              <a:spcAft>
                <a:spcPts val="0"/>
              </a:spcAft>
              <a:buNone/>
            </a:pPr>
            <a:r>
              <a:rPr b="1" i="0" lang="en-US" sz="9353" u="none" cap="none" strike="noStrike">
                <a:solidFill>
                  <a:srgbClr val="FFFFFF"/>
                </a:solidFill>
                <a:latin typeface="Montserrat ExtraBold"/>
                <a:ea typeface="Montserrat ExtraBold"/>
                <a:cs typeface="Montserrat ExtraBold"/>
                <a:sym typeface="Montserrat ExtraBold"/>
              </a:rPr>
              <a:t>ESSENTIAL PREMED COURSES</a:t>
            </a:r>
            <a:endParaRPr/>
          </a:p>
        </p:txBody>
      </p:sp>
      <p:sp>
        <p:nvSpPr>
          <p:cNvPr id="300" name="Google Shape;300;p24"/>
          <p:cNvSpPr txBox="1"/>
          <p:nvPr/>
        </p:nvSpPr>
        <p:spPr>
          <a:xfrm>
            <a:off x="0" y="2932384"/>
            <a:ext cx="18913200" cy="7234500"/>
          </a:xfrm>
          <a:prstGeom prst="rect">
            <a:avLst/>
          </a:prstGeom>
          <a:noFill/>
          <a:ln>
            <a:noFill/>
          </a:ln>
        </p:spPr>
        <p:txBody>
          <a:bodyPr anchorCtr="0" anchor="t" bIns="0" lIns="0" spcFirstLastPara="1" rIns="0" wrap="square" tIns="0">
            <a:spAutoFit/>
          </a:bodyPr>
          <a:lstStyle/>
          <a:p>
            <a:pPr indent="-520703" lvl="1" marL="1079505" marR="0" rtl="0" algn="l">
              <a:lnSpc>
                <a:spcPct val="100000"/>
              </a:lnSpc>
              <a:spcBef>
                <a:spcPts val="0"/>
              </a:spcBef>
              <a:spcAft>
                <a:spcPts val="0"/>
              </a:spcAft>
              <a:buClr>
                <a:srgbClr val="FFFFFF"/>
              </a:buClr>
              <a:buSzPts val="4700"/>
              <a:buFont typeface="Montserrat"/>
              <a:buChar char="•"/>
            </a:pPr>
            <a:r>
              <a:rPr i="0" lang="en-US" sz="4700" u="none" cap="none" strike="noStrike">
                <a:solidFill>
                  <a:srgbClr val="FFFFFF"/>
                </a:solidFill>
                <a:latin typeface="Montserrat"/>
                <a:ea typeface="Montserrat"/>
                <a:cs typeface="Montserrat"/>
                <a:sym typeface="Montserrat"/>
              </a:rPr>
              <a:t>GENERAL CHEMISTRY I/II + LAB</a:t>
            </a:r>
            <a:endParaRPr sz="1100">
              <a:latin typeface="Montserrat"/>
              <a:ea typeface="Montserrat"/>
              <a:cs typeface="Montserrat"/>
              <a:sym typeface="Montserrat"/>
            </a:endParaRPr>
          </a:p>
          <a:p>
            <a:pPr indent="-520703" lvl="1" marL="1079505" marR="0" rtl="0" algn="l">
              <a:lnSpc>
                <a:spcPct val="100000"/>
              </a:lnSpc>
              <a:spcBef>
                <a:spcPts val="0"/>
              </a:spcBef>
              <a:spcAft>
                <a:spcPts val="0"/>
              </a:spcAft>
              <a:buClr>
                <a:srgbClr val="FFFFFF"/>
              </a:buClr>
              <a:buSzPts val="4700"/>
              <a:buFont typeface="Montserrat"/>
              <a:buChar char="•"/>
            </a:pPr>
            <a:r>
              <a:rPr i="0" lang="en-US" sz="4700" u="none" cap="none" strike="noStrike">
                <a:solidFill>
                  <a:srgbClr val="FFFFFF"/>
                </a:solidFill>
                <a:latin typeface="Montserrat"/>
                <a:ea typeface="Montserrat"/>
                <a:cs typeface="Montserrat"/>
                <a:sym typeface="Montserrat"/>
              </a:rPr>
              <a:t>BIOLOGY I/II</a:t>
            </a:r>
            <a:endParaRPr sz="1100">
              <a:latin typeface="Montserrat"/>
              <a:ea typeface="Montserrat"/>
              <a:cs typeface="Montserrat"/>
              <a:sym typeface="Montserrat"/>
            </a:endParaRPr>
          </a:p>
          <a:p>
            <a:pPr indent="-520703" lvl="1" marL="1079505" marR="0" rtl="0" algn="l">
              <a:lnSpc>
                <a:spcPct val="100000"/>
              </a:lnSpc>
              <a:spcBef>
                <a:spcPts val="0"/>
              </a:spcBef>
              <a:spcAft>
                <a:spcPts val="0"/>
              </a:spcAft>
              <a:buClr>
                <a:srgbClr val="FFFFFF"/>
              </a:buClr>
              <a:buSzPts val="4700"/>
              <a:buFont typeface="Montserrat"/>
              <a:buChar char="•"/>
            </a:pPr>
            <a:r>
              <a:rPr i="0" lang="en-US" sz="4700" u="none" cap="none" strike="noStrike">
                <a:solidFill>
                  <a:srgbClr val="FFFFFF"/>
                </a:solidFill>
                <a:latin typeface="Montserrat"/>
                <a:ea typeface="Montserrat"/>
                <a:cs typeface="Montserrat"/>
                <a:sym typeface="Montserrat"/>
              </a:rPr>
              <a:t>PHYSICS I/II</a:t>
            </a:r>
            <a:endParaRPr sz="1100">
              <a:latin typeface="Montserrat"/>
              <a:ea typeface="Montserrat"/>
              <a:cs typeface="Montserrat"/>
              <a:sym typeface="Montserrat"/>
            </a:endParaRPr>
          </a:p>
          <a:p>
            <a:pPr indent="-520703" lvl="1" marL="1079505" marR="0" rtl="0" algn="l">
              <a:lnSpc>
                <a:spcPct val="100000"/>
              </a:lnSpc>
              <a:spcBef>
                <a:spcPts val="0"/>
              </a:spcBef>
              <a:spcAft>
                <a:spcPts val="0"/>
              </a:spcAft>
              <a:buClr>
                <a:srgbClr val="FFFFFF"/>
              </a:buClr>
              <a:buSzPts val="4700"/>
              <a:buFont typeface="Montserrat"/>
              <a:buChar char="•"/>
            </a:pPr>
            <a:r>
              <a:rPr i="0" lang="en-US" sz="4700" u="none" cap="none" strike="noStrike">
                <a:solidFill>
                  <a:srgbClr val="FFFFFF"/>
                </a:solidFill>
                <a:latin typeface="Montserrat"/>
                <a:ea typeface="Montserrat"/>
                <a:cs typeface="Montserrat"/>
                <a:sym typeface="Montserrat"/>
              </a:rPr>
              <a:t>ORGANIC CHEMISTRY I/II + LAB</a:t>
            </a:r>
            <a:endParaRPr sz="1100">
              <a:latin typeface="Montserrat"/>
              <a:ea typeface="Montserrat"/>
              <a:cs typeface="Montserrat"/>
              <a:sym typeface="Montserrat"/>
            </a:endParaRPr>
          </a:p>
          <a:p>
            <a:pPr indent="-520703" lvl="1" marL="1079505" marR="0" rtl="0" algn="l">
              <a:lnSpc>
                <a:spcPct val="100000"/>
              </a:lnSpc>
              <a:spcBef>
                <a:spcPts val="0"/>
              </a:spcBef>
              <a:spcAft>
                <a:spcPts val="0"/>
              </a:spcAft>
              <a:buClr>
                <a:srgbClr val="FFFFFF"/>
              </a:buClr>
              <a:buSzPts val="4700"/>
              <a:buFont typeface="Montserrat"/>
              <a:buChar char="•"/>
            </a:pPr>
            <a:r>
              <a:rPr i="0" lang="en-US" sz="4700" u="none" cap="none" strike="noStrike">
                <a:solidFill>
                  <a:srgbClr val="FFFFFF"/>
                </a:solidFill>
                <a:latin typeface="Montserrat"/>
                <a:ea typeface="Montserrat"/>
                <a:cs typeface="Montserrat"/>
                <a:sym typeface="Montserrat"/>
              </a:rPr>
              <a:t>BIOLOGY LAB</a:t>
            </a:r>
            <a:endParaRPr sz="1100">
              <a:latin typeface="Montserrat"/>
              <a:ea typeface="Montserrat"/>
              <a:cs typeface="Montserrat"/>
              <a:sym typeface="Montserrat"/>
            </a:endParaRPr>
          </a:p>
          <a:p>
            <a:pPr indent="-520703" lvl="1" marL="1079505" marR="0" rtl="0" algn="l">
              <a:lnSpc>
                <a:spcPct val="100000"/>
              </a:lnSpc>
              <a:spcBef>
                <a:spcPts val="0"/>
              </a:spcBef>
              <a:spcAft>
                <a:spcPts val="0"/>
              </a:spcAft>
              <a:buClr>
                <a:srgbClr val="FFFFFF"/>
              </a:buClr>
              <a:buSzPts val="4700"/>
              <a:buFont typeface="Montserrat"/>
              <a:buChar char="•"/>
            </a:pPr>
            <a:r>
              <a:rPr i="0" lang="en-US" sz="4700" u="none" cap="none" strike="noStrike">
                <a:solidFill>
                  <a:srgbClr val="FFFFFF"/>
                </a:solidFill>
                <a:latin typeface="Montserrat"/>
                <a:ea typeface="Montserrat"/>
                <a:cs typeface="Montserrat"/>
                <a:sym typeface="Montserrat"/>
              </a:rPr>
              <a:t>BIOCHEMISTRY I</a:t>
            </a:r>
            <a:endParaRPr sz="1100">
              <a:latin typeface="Montserrat"/>
              <a:ea typeface="Montserrat"/>
              <a:cs typeface="Montserrat"/>
              <a:sym typeface="Montserrat"/>
            </a:endParaRPr>
          </a:p>
          <a:p>
            <a:pPr indent="-520703" lvl="1" marL="1079505" marR="0" rtl="0" algn="l">
              <a:lnSpc>
                <a:spcPct val="100000"/>
              </a:lnSpc>
              <a:spcBef>
                <a:spcPts val="0"/>
              </a:spcBef>
              <a:spcAft>
                <a:spcPts val="0"/>
              </a:spcAft>
              <a:buClr>
                <a:srgbClr val="FFFFFF"/>
              </a:buClr>
              <a:buSzPts val="4700"/>
              <a:buFont typeface="Montserrat"/>
              <a:buChar char="•"/>
            </a:pPr>
            <a:r>
              <a:rPr i="0" lang="en-US" sz="4700" u="none" cap="none" strike="noStrike">
                <a:solidFill>
                  <a:srgbClr val="FFFFFF"/>
                </a:solidFill>
                <a:latin typeface="Montserrat"/>
                <a:ea typeface="Montserrat"/>
                <a:cs typeface="Montserrat"/>
                <a:sym typeface="Montserrat"/>
              </a:rPr>
              <a:t>ADVANCED BIO COURSES (8 HOURS REQUIRED):</a:t>
            </a:r>
            <a:endParaRPr sz="1100">
              <a:latin typeface="Montserrat"/>
              <a:ea typeface="Montserrat"/>
              <a:cs typeface="Montserrat"/>
              <a:sym typeface="Montserrat"/>
            </a:endParaRPr>
          </a:p>
          <a:p>
            <a:pPr indent="-700620" lvl="2" marL="2159011" marR="0" rtl="0" algn="l">
              <a:lnSpc>
                <a:spcPct val="100000"/>
              </a:lnSpc>
              <a:spcBef>
                <a:spcPts val="0"/>
              </a:spcBef>
              <a:spcAft>
                <a:spcPts val="0"/>
              </a:spcAft>
              <a:buClr>
                <a:srgbClr val="FFFFFF"/>
              </a:buClr>
              <a:buSzPts val="4700"/>
              <a:buFont typeface="Montserrat"/>
              <a:buChar char="⚬"/>
            </a:pPr>
            <a:r>
              <a:rPr i="0" lang="en-US" sz="4700" u="none" cap="none" strike="noStrike">
                <a:solidFill>
                  <a:srgbClr val="FFFFFF"/>
                </a:solidFill>
                <a:latin typeface="Montserrat"/>
                <a:ea typeface="Montserrat"/>
                <a:cs typeface="Montserrat"/>
                <a:sym typeface="Montserrat"/>
              </a:rPr>
              <a:t>ANATOMY AND PHYSIOLOGY I/II</a:t>
            </a:r>
            <a:endParaRPr sz="1100">
              <a:latin typeface="Montserrat"/>
              <a:ea typeface="Montserrat"/>
              <a:cs typeface="Montserrat"/>
              <a:sym typeface="Montserrat"/>
            </a:endParaRPr>
          </a:p>
          <a:p>
            <a:pPr indent="-700620" lvl="2" marL="2159011" marR="0" rtl="0" algn="l">
              <a:lnSpc>
                <a:spcPct val="100000"/>
              </a:lnSpc>
              <a:spcBef>
                <a:spcPts val="0"/>
              </a:spcBef>
              <a:spcAft>
                <a:spcPts val="0"/>
              </a:spcAft>
              <a:buClr>
                <a:srgbClr val="FFFFFF"/>
              </a:buClr>
              <a:buSzPts val="4700"/>
              <a:buFont typeface="Montserrat"/>
              <a:buChar char="⚬"/>
            </a:pPr>
            <a:r>
              <a:rPr i="0" lang="en-US" sz="4700" u="none" cap="none" strike="noStrike">
                <a:solidFill>
                  <a:srgbClr val="FFFFFF"/>
                </a:solidFill>
                <a:latin typeface="Montserrat"/>
                <a:ea typeface="Montserrat"/>
                <a:cs typeface="Montserrat"/>
                <a:sym typeface="Montserrat"/>
              </a:rPr>
              <a:t>CLASSICAL AND MOLECULAR GENETICS</a:t>
            </a:r>
            <a:endParaRPr sz="1100">
              <a:latin typeface="Montserrat"/>
              <a:ea typeface="Montserrat"/>
              <a:cs typeface="Montserrat"/>
              <a:sym typeface="Montserrat"/>
            </a:endParaRPr>
          </a:p>
          <a:p>
            <a:pPr indent="-700620" lvl="2" marL="2159011" marR="0" rtl="0" algn="l">
              <a:lnSpc>
                <a:spcPct val="100000"/>
              </a:lnSpc>
              <a:spcBef>
                <a:spcPts val="0"/>
              </a:spcBef>
              <a:spcAft>
                <a:spcPts val="0"/>
              </a:spcAft>
              <a:buClr>
                <a:srgbClr val="FFFFFF"/>
              </a:buClr>
              <a:buSzPts val="4700"/>
              <a:buFont typeface="Montserrat"/>
              <a:buChar char="⚬"/>
            </a:pPr>
            <a:r>
              <a:rPr i="0" lang="en-US" sz="4700" u="none" cap="none" strike="noStrike">
                <a:solidFill>
                  <a:srgbClr val="FFFFFF"/>
                </a:solidFill>
                <a:latin typeface="Montserrat"/>
                <a:ea typeface="Montserrat"/>
                <a:cs typeface="Montserrat"/>
                <a:sym typeface="Montserrat"/>
              </a:rPr>
              <a:t>EUKARYOTIC MOLECULAR AND CELL BIOLOGY</a:t>
            </a:r>
            <a:endParaRPr sz="1100">
              <a:latin typeface="Montserrat"/>
              <a:ea typeface="Montserrat"/>
              <a:cs typeface="Montserrat"/>
              <a:sym typeface="Montserrat"/>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304" name="Shape 304"/>
        <p:cNvGrpSpPr/>
        <p:nvPr/>
      </p:nvGrpSpPr>
      <p:grpSpPr>
        <a:xfrm>
          <a:off x="0" y="0"/>
          <a:ext cx="0" cy="0"/>
          <a:chOff x="0" y="0"/>
          <a:chExt cx="0" cy="0"/>
        </a:xfrm>
      </p:grpSpPr>
      <p:sp>
        <p:nvSpPr>
          <p:cNvPr id="305" name="Google Shape;305;p25"/>
          <p:cNvSpPr/>
          <p:nvPr/>
        </p:nvSpPr>
        <p:spPr>
          <a:xfrm>
            <a:off x="3997129" y="-657511"/>
            <a:ext cx="14592681" cy="10944511"/>
          </a:xfrm>
          <a:custGeom>
            <a:rect b="b" l="l" r="r" t="t"/>
            <a:pathLst>
              <a:path extrusionOk="0" h="10944511" w="14592681">
                <a:moveTo>
                  <a:pt x="0" y="0"/>
                </a:moveTo>
                <a:lnTo>
                  <a:pt x="14592681" y="0"/>
                </a:lnTo>
                <a:lnTo>
                  <a:pt x="14592681" y="10944511"/>
                </a:lnTo>
                <a:lnTo>
                  <a:pt x="0" y="10944511"/>
                </a:lnTo>
                <a:lnTo>
                  <a:pt x="0" y="0"/>
                </a:lnTo>
                <a:close/>
              </a:path>
            </a:pathLst>
          </a:custGeom>
          <a:blipFill rotWithShape="1">
            <a:blip r:embed="rId3">
              <a:alphaModFix/>
            </a:blip>
            <a:stretch>
              <a:fillRect b="0" l="-471" r="-471" t="0"/>
            </a:stretch>
          </a:blipFill>
          <a:ln>
            <a:noFill/>
          </a:ln>
        </p:spPr>
      </p:sp>
      <p:sp>
        <p:nvSpPr>
          <p:cNvPr id="306" name="Google Shape;306;p25"/>
          <p:cNvSpPr/>
          <p:nvPr/>
        </p:nvSpPr>
        <p:spPr>
          <a:xfrm rot="-7020778">
            <a:off x="3309053" y="-3097739"/>
            <a:ext cx="17439639" cy="15803499"/>
          </a:xfrm>
          <a:prstGeom prst="rect">
            <a:avLst/>
          </a:prstGeom>
          <a:solidFill>
            <a:srgbClr val="34759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25"/>
          <p:cNvSpPr/>
          <p:nvPr/>
        </p:nvSpPr>
        <p:spPr>
          <a:xfrm rot="-7020778">
            <a:off x="-2414502" y="-5131639"/>
            <a:ext cx="21027899" cy="19391116"/>
          </a:xfrm>
          <a:prstGeom prst="rect">
            <a:avLst/>
          </a:prstGeom>
          <a:solidFill>
            <a:srgbClr val="4085A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25"/>
          <p:cNvSpPr/>
          <p:nvPr/>
        </p:nvSpPr>
        <p:spPr>
          <a:xfrm rot="-7020778">
            <a:off x="-2979230" y="-3990097"/>
            <a:ext cx="21027899" cy="19391116"/>
          </a:xfrm>
          <a:prstGeom prst="rect">
            <a:avLst/>
          </a:prstGeom>
          <a:solidFill>
            <a:srgbClr val="549F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25"/>
          <p:cNvSpPr/>
          <p:nvPr/>
        </p:nvSpPr>
        <p:spPr>
          <a:xfrm rot="-7020778">
            <a:off x="-3807171" y="-3000955"/>
            <a:ext cx="21027899" cy="19391116"/>
          </a:xfrm>
          <a:prstGeom prst="rect">
            <a:avLst/>
          </a:prstGeom>
          <a:solidFill>
            <a:srgbClr val="63AFD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25"/>
          <p:cNvSpPr/>
          <p:nvPr/>
        </p:nvSpPr>
        <p:spPr>
          <a:xfrm rot="-7020778">
            <a:off x="-4687044" y="-2032513"/>
            <a:ext cx="21027899" cy="19391116"/>
          </a:xfrm>
          <a:prstGeom prst="rect">
            <a:avLst/>
          </a:prstGeom>
          <a:solidFill>
            <a:srgbClr val="6FB9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25"/>
          <p:cNvSpPr txBox="1"/>
          <p:nvPr/>
        </p:nvSpPr>
        <p:spPr>
          <a:xfrm>
            <a:off x="1028700" y="443229"/>
            <a:ext cx="15499801" cy="1139780"/>
          </a:xfrm>
          <a:prstGeom prst="rect">
            <a:avLst/>
          </a:prstGeom>
          <a:noFill/>
          <a:ln>
            <a:noFill/>
          </a:ln>
        </p:spPr>
        <p:txBody>
          <a:bodyPr anchorCtr="0" anchor="t" bIns="0" lIns="0" spcFirstLastPara="1" rIns="0" wrap="square" tIns="0">
            <a:spAutoFit/>
          </a:bodyPr>
          <a:lstStyle/>
          <a:p>
            <a:pPr indent="0" lvl="0" marL="0" marR="0" rtl="0" algn="ctr">
              <a:lnSpc>
                <a:spcPct val="88998"/>
              </a:lnSpc>
              <a:spcBef>
                <a:spcPts val="0"/>
              </a:spcBef>
              <a:spcAft>
                <a:spcPts val="0"/>
              </a:spcAft>
              <a:buNone/>
            </a:pPr>
            <a:r>
              <a:rPr b="1" i="0" lang="en-US" sz="9353" u="none" cap="none" strike="noStrike">
                <a:solidFill>
                  <a:srgbClr val="FFFFFF"/>
                </a:solidFill>
                <a:latin typeface="Montserrat ExtraBold"/>
                <a:ea typeface="Montserrat ExtraBold"/>
                <a:cs typeface="Montserrat ExtraBold"/>
                <a:sym typeface="Montserrat ExtraBold"/>
              </a:rPr>
              <a:t>TIPS TO STUDY</a:t>
            </a:r>
            <a:endParaRPr/>
          </a:p>
        </p:txBody>
      </p:sp>
      <p:sp>
        <p:nvSpPr>
          <p:cNvPr id="312" name="Google Shape;312;p25"/>
          <p:cNvSpPr txBox="1"/>
          <p:nvPr/>
        </p:nvSpPr>
        <p:spPr>
          <a:xfrm>
            <a:off x="-323340" y="2063749"/>
            <a:ext cx="16627200" cy="6834300"/>
          </a:xfrm>
          <a:prstGeom prst="rect">
            <a:avLst/>
          </a:prstGeom>
          <a:noFill/>
          <a:ln>
            <a:noFill/>
          </a:ln>
        </p:spPr>
        <p:txBody>
          <a:bodyPr anchorCtr="0" anchor="t" bIns="0" lIns="0" spcFirstLastPara="1" rIns="0" wrap="square" tIns="0">
            <a:spAutoFit/>
          </a:bodyPr>
          <a:lstStyle/>
          <a:p>
            <a:pPr indent="-439424" lvl="1" marL="993148" marR="0" rtl="0" algn="l">
              <a:lnSpc>
                <a:spcPct val="100000"/>
              </a:lnSpc>
              <a:spcBef>
                <a:spcPts val="0"/>
              </a:spcBef>
              <a:spcAft>
                <a:spcPts val="0"/>
              </a:spcAft>
              <a:buClr>
                <a:srgbClr val="FFFFFF"/>
              </a:buClr>
              <a:buSzPts val="3700"/>
              <a:buFont typeface="Montserrat"/>
              <a:buChar char="•"/>
            </a:pPr>
            <a:r>
              <a:rPr i="0" lang="en-US" sz="3700" u="none" cap="none" strike="noStrike">
                <a:solidFill>
                  <a:srgbClr val="FFFFFF"/>
                </a:solidFill>
                <a:latin typeface="Montserrat"/>
                <a:ea typeface="Montserrat"/>
                <a:cs typeface="Montserrat"/>
                <a:sym typeface="Montserrat"/>
              </a:rPr>
              <a:t>FIND YOUR STUDY STYLE</a:t>
            </a:r>
            <a:endParaRPr sz="500">
              <a:latin typeface="Montserrat"/>
              <a:ea typeface="Montserrat"/>
              <a:cs typeface="Montserrat"/>
              <a:sym typeface="Montserrat"/>
            </a:endParaRPr>
          </a:p>
          <a:p>
            <a:pPr indent="-604948" lvl="2" marL="1986295" marR="0" rtl="0" algn="l">
              <a:lnSpc>
                <a:spcPct val="100000"/>
              </a:lnSpc>
              <a:spcBef>
                <a:spcPts val="0"/>
              </a:spcBef>
              <a:spcAft>
                <a:spcPts val="0"/>
              </a:spcAft>
              <a:buClr>
                <a:srgbClr val="FFFFFF"/>
              </a:buClr>
              <a:buSzPts val="3700"/>
              <a:buFont typeface="Montserrat"/>
              <a:buChar char="⚬"/>
            </a:pPr>
            <a:r>
              <a:rPr i="0" lang="en-US" sz="3700" u="none" cap="none" strike="noStrike">
                <a:solidFill>
                  <a:srgbClr val="FFFFFF"/>
                </a:solidFill>
                <a:latin typeface="Montserrat"/>
                <a:ea typeface="Montserrat"/>
                <a:cs typeface="Montserrat"/>
                <a:sym typeface="Montserrat"/>
              </a:rPr>
              <a:t>Visuals/diagrams</a:t>
            </a:r>
            <a:endParaRPr sz="500">
              <a:latin typeface="Montserrat"/>
              <a:ea typeface="Montserrat"/>
              <a:cs typeface="Montserrat"/>
              <a:sym typeface="Montserrat"/>
            </a:endParaRPr>
          </a:p>
          <a:p>
            <a:pPr indent="-604948" lvl="2" marL="1986295" marR="0" rtl="0" algn="l">
              <a:lnSpc>
                <a:spcPct val="100000"/>
              </a:lnSpc>
              <a:spcBef>
                <a:spcPts val="0"/>
              </a:spcBef>
              <a:spcAft>
                <a:spcPts val="0"/>
              </a:spcAft>
              <a:buClr>
                <a:srgbClr val="FFFFFF"/>
              </a:buClr>
              <a:buSzPts val="3700"/>
              <a:buFont typeface="Montserrat"/>
              <a:buChar char="⚬"/>
            </a:pPr>
            <a:r>
              <a:rPr i="0" lang="en-US" sz="3700" u="none" cap="none" strike="noStrike">
                <a:solidFill>
                  <a:srgbClr val="FFFFFF"/>
                </a:solidFill>
                <a:latin typeface="Montserrat"/>
                <a:ea typeface="Montserrat"/>
                <a:cs typeface="Montserrat"/>
                <a:sym typeface="Montserrat"/>
              </a:rPr>
              <a:t>Reading the textbook</a:t>
            </a:r>
            <a:endParaRPr sz="500">
              <a:latin typeface="Montserrat"/>
              <a:ea typeface="Montserrat"/>
              <a:cs typeface="Montserrat"/>
              <a:sym typeface="Montserrat"/>
            </a:endParaRPr>
          </a:p>
          <a:p>
            <a:pPr indent="-604948" lvl="2" marL="1986295" marR="0" rtl="0" algn="l">
              <a:lnSpc>
                <a:spcPct val="100000"/>
              </a:lnSpc>
              <a:spcBef>
                <a:spcPts val="0"/>
              </a:spcBef>
              <a:spcAft>
                <a:spcPts val="0"/>
              </a:spcAft>
              <a:buClr>
                <a:srgbClr val="FFFFFF"/>
              </a:buClr>
              <a:buSzPts val="3700"/>
              <a:buFont typeface="Montserrat"/>
              <a:buChar char="⚬"/>
            </a:pPr>
            <a:r>
              <a:rPr i="0" lang="en-US" sz="3700" u="none" cap="none" strike="noStrike">
                <a:solidFill>
                  <a:srgbClr val="FFFFFF"/>
                </a:solidFill>
                <a:latin typeface="Montserrat"/>
                <a:ea typeface="Montserrat"/>
                <a:cs typeface="Montserrat"/>
                <a:sym typeface="Montserrat"/>
              </a:rPr>
              <a:t>Flashcards/Anki</a:t>
            </a:r>
            <a:endParaRPr sz="500">
              <a:latin typeface="Montserrat"/>
              <a:ea typeface="Montserrat"/>
              <a:cs typeface="Montserrat"/>
              <a:sym typeface="Montserrat"/>
            </a:endParaRPr>
          </a:p>
          <a:p>
            <a:pPr indent="-439424" lvl="1" marL="993148" marR="0" rtl="0" algn="l">
              <a:lnSpc>
                <a:spcPct val="100000"/>
              </a:lnSpc>
              <a:spcBef>
                <a:spcPts val="0"/>
              </a:spcBef>
              <a:spcAft>
                <a:spcPts val="0"/>
              </a:spcAft>
              <a:buClr>
                <a:srgbClr val="FFFFFF"/>
              </a:buClr>
              <a:buSzPts val="3700"/>
              <a:buFont typeface="Montserrat"/>
              <a:buChar char="•"/>
            </a:pPr>
            <a:r>
              <a:rPr i="0" lang="en-US" sz="3700" u="none" cap="none" strike="noStrike">
                <a:solidFill>
                  <a:srgbClr val="FFFFFF"/>
                </a:solidFill>
                <a:latin typeface="Montserrat"/>
                <a:ea typeface="Montserrat"/>
                <a:cs typeface="Montserrat"/>
                <a:sym typeface="Montserrat"/>
              </a:rPr>
              <a:t>Practice problems are KEY for GenChem/OChem</a:t>
            </a:r>
            <a:endParaRPr sz="500">
              <a:latin typeface="Montserrat"/>
              <a:ea typeface="Montserrat"/>
              <a:cs typeface="Montserrat"/>
              <a:sym typeface="Montserrat"/>
            </a:endParaRPr>
          </a:p>
          <a:p>
            <a:pPr indent="-439424" lvl="1" marL="993148" marR="0" rtl="0" algn="l">
              <a:lnSpc>
                <a:spcPct val="100000"/>
              </a:lnSpc>
              <a:spcBef>
                <a:spcPts val="0"/>
              </a:spcBef>
              <a:spcAft>
                <a:spcPts val="0"/>
              </a:spcAft>
              <a:buClr>
                <a:srgbClr val="FFFFFF"/>
              </a:buClr>
              <a:buSzPts val="3700"/>
              <a:buFont typeface="Montserrat"/>
              <a:buChar char="•"/>
            </a:pPr>
            <a:r>
              <a:rPr i="0" lang="en-US" sz="3700" u="none" cap="none" strike="noStrike">
                <a:solidFill>
                  <a:srgbClr val="FFFFFF"/>
                </a:solidFill>
                <a:latin typeface="Montserrat"/>
                <a:ea typeface="Montserrat"/>
                <a:cs typeface="Montserrat"/>
                <a:sym typeface="Montserrat"/>
              </a:rPr>
              <a:t>Active recall -- try rewriting the information from memory, teaching someone</a:t>
            </a:r>
            <a:endParaRPr sz="500">
              <a:latin typeface="Montserrat"/>
              <a:ea typeface="Montserrat"/>
              <a:cs typeface="Montserrat"/>
              <a:sym typeface="Montserrat"/>
            </a:endParaRPr>
          </a:p>
          <a:p>
            <a:pPr indent="-439424" lvl="1" marL="993148" marR="0" rtl="0" algn="l">
              <a:lnSpc>
                <a:spcPct val="100000"/>
              </a:lnSpc>
              <a:spcBef>
                <a:spcPts val="0"/>
              </a:spcBef>
              <a:spcAft>
                <a:spcPts val="0"/>
              </a:spcAft>
              <a:buClr>
                <a:srgbClr val="FFFFFF"/>
              </a:buClr>
              <a:buSzPts val="3700"/>
              <a:buFont typeface="Montserrat"/>
              <a:buChar char="•"/>
            </a:pPr>
            <a:r>
              <a:rPr i="0" lang="en-US" sz="3700" u="none" cap="none" strike="noStrike">
                <a:solidFill>
                  <a:srgbClr val="FFFFFF"/>
                </a:solidFill>
                <a:latin typeface="Montserrat"/>
                <a:ea typeface="Montserrat"/>
                <a:cs typeface="Montserrat"/>
                <a:sym typeface="Montserrat"/>
              </a:rPr>
              <a:t>Form a study group with your classmates and set up study sessions</a:t>
            </a:r>
            <a:endParaRPr sz="500">
              <a:latin typeface="Montserrat"/>
              <a:ea typeface="Montserrat"/>
              <a:cs typeface="Montserrat"/>
              <a:sym typeface="Montserrat"/>
            </a:endParaRPr>
          </a:p>
          <a:p>
            <a:pPr indent="-439424" lvl="1" marL="993148" marR="0" rtl="0" algn="l">
              <a:lnSpc>
                <a:spcPct val="100000"/>
              </a:lnSpc>
              <a:spcBef>
                <a:spcPts val="0"/>
              </a:spcBef>
              <a:spcAft>
                <a:spcPts val="0"/>
              </a:spcAft>
              <a:buClr>
                <a:srgbClr val="FFFFFF"/>
              </a:buClr>
              <a:buSzPts val="3700"/>
              <a:buFont typeface="Montserrat"/>
              <a:buChar char="•"/>
            </a:pPr>
            <a:r>
              <a:rPr i="0" lang="en-US" sz="3700" u="none" cap="none" strike="noStrike">
                <a:solidFill>
                  <a:srgbClr val="FFFFFF"/>
                </a:solidFill>
                <a:latin typeface="Montserrat"/>
                <a:ea typeface="Montserrat"/>
                <a:cs typeface="Montserrat"/>
                <a:sym typeface="Montserrat"/>
              </a:rPr>
              <a:t>Go to office hours - builds your relationship with the professor, and you can get one-on-one help for things you may not understand</a:t>
            </a:r>
            <a:endParaRPr sz="500">
              <a:latin typeface="Montserrat"/>
              <a:ea typeface="Montserrat"/>
              <a:cs typeface="Montserrat"/>
              <a:sym typeface="Montserrat"/>
            </a:endParaRPr>
          </a:p>
          <a:p>
            <a:pPr indent="-439424" lvl="1" marL="993148" marR="0" rtl="0" algn="l">
              <a:lnSpc>
                <a:spcPct val="100000"/>
              </a:lnSpc>
              <a:spcBef>
                <a:spcPts val="0"/>
              </a:spcBef>
              <a:spcAft>
                <a:spcPts val="0"/>
              </a:spcAft>
              <a:buClr>
                <a:srgbClr val="FFFFFF"/>
              </a:buClr>
              <a:buSzPts val="3700"/>
              <a:buFont typeface="Montserrat"/>
              <a:buChar char="•"/>
            </a:pPr>
            <a:r>
              <a:rPr i="0" lang="en-US" sz="3700" u="none" cap="none" strike="noStrike">
                <a:solidFill>
                  <a:srgbClr val="FFFFFF"/>
                </a:solidFill>
                <a:latin typeface="Montserrat"/>
                <a:ea typeface="Montserrat"/>
                <a:cs typeface="Montserrat"/>
                <a:sym typeface="Montserrat"/>
              </a:rPr>
              <a:t>Attend PLTL, SI sessions, peer tutoring -- use your SSC resources</a:t>
            </a:r>
            <a:endParaRPr sz="500">
              <a:latin typeface="Montserrat"/>
              <a:ea typeface="Montserrat"/>
              <a:cs typeface="Montserrat"/>
              <a:sym typeface="Montserrat"/>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316" name="Shape 316"/>
        <p:cNvGrpSpPr/>
        <p:nvPr/>
      </p:nvGrpSpPr>
      <p:grpSpPr>
        <a:xfrm>
          <a:off x="0" y="0"/>
          <a:ext cx="0" cy="0"/>
          <a:chOff x="0" y="0"/>
          <a:chExt cx="0" cy="0"/>
        </a:xfrm>
      </p:grpSpPr>
      <p:pic>
        <p:nvPicPr>
          <p:cNvPr id="317" name="Google Shape;317;p26"/>
          <p:cNvPicPr preferRelativeResize="0"/>
          <p:nvPr/>
        </p:nvPicPr>
        <p:blipFill rotWithShape="1">
          <a:blip r:embed="rId3">
            <a:alphaModFix/>
          </a:blip>
          <a:srcRect b="7002" l="0" r="0" t="0"/>
          <a:stretch/>
        </p:blipFill>
        <p:spPr>
          <a:xfrm>
            <a:off x="7134225" y="-133000"/>
            <a:ext cx="17734525" cy="10420000"/>
          </a:xfrm>
          <a:prstGeom prst="rect">
            <a:avLst/>
          </a:prstGeom>
          <a:noFill/>
          <a:ln>
            <a:noFill/>
          </a:ln>
        </p:spPr>
      </p:pic>
      <p:sp>
        <p:nvSpPr>
          <p:cNvPr id="318" name="Google Shape;318;p26"/>
          <p:cNvSpPr/>
          <p:nvPr/>
        </p:nvSpPr>
        <p:spPr>
          <a:xfrm rot="-7020778">
            <a:off x="-6284137" y="2008179"/>
            <a:ext cx="22625864" cy="12798563"/>
          </a:xfrm>
          <a:prstGeom prst="rect">
            <a:avLst/>
          </a:prstGeom>
          <a:solidFill>
            <a:srgbClr val="3C3D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26"/>
          <p:cNvSpPr/>
          <p:nvPr/>
        </p:nvSpPr>
        <p:spPr>
          <a:xfrm rot="-7020778">
            <a:off x="-6735411" y="338164"/>
            <a:ext cx="19078590" cy="12707807"/>
          </a:xfrm>
          <a:prstGeom prst="rect">
            <a:avLst/>
          </a:prstGeom>
          <a:solidFill>
            <a:srgbClr val="5051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26"/>
          <p:cNvSpPr/>
          <p:nvPr/>
        </p:nvSpPr>
        <p:spPr>
          <a:xfrm>
            <a:off x="420834" y="553034"/>
            <a:ext cx="1783058" cy="295015"/>
          </a:xfrm>
          <a:custGeom>
            <a:rect b="b" l="l" r="r" t="t"/>
            <a:pathLst>
              <a:path extrusionOk="0" h="295015" w="1783058">
                <a:moveTo>
                  <a:pt x="0" y="0"/>
                </a:moveTo>
                <a:lnTo>
                  <a:pt x="1783058" y="0"/>
                </a:lnTo>
                <a:lnTo>
                  <a:pt x="1783058" y="295015"/>
                </a:lnTo>
                <a:lnTo>
                  <a:pt x="0" y="295015"/>
                </a:lnTo>
                <a:lnTo>
                  <a:pt x="0" y="0"/>
                </a:lnTo>
                <a:close/>
              </a:path>
            </a:pathLst>
          </a:custGeom>
          <a:blipFill rotWithShape="1">
            <a:blip r:embed="rId4">
              <a:alphaModFix/>
            </a:blip>
            <a:stretch>
              <a:fillRect b="0" l="0" r="0" t="0"/>
            </a:stretch>
          </a:blipFill>
          <a:ln>
            <a:noFill/>
          </a:ln>
        </p:spPr>
      </p:sp>
      <p:cxnSp>
        <p:nvCxnSpPr>
          <p:cNvPr id="321" name="Google Shape;321;p26"/>
          <p:cNvCxnSpPr/>
          <p:nvPr/>
        </p:nvCxnSpPr>
        <p:spPr>
          <a:xfrm>
            <a:off x="-2298994" y="9582841"/>
            <a:ext cx="9005773" cy="0"/>
          </a:xfrm>
          <a:prstGeom prst="straightConnector1">
            <a:avLst/>
          </a:prstGeom>
          <a:noFill/>
          <a:ln cap="rnd" cmpd="sng" w="19050">
            <a:solidFill>
              <a:srgbClr val="FFFFFF"/>
            </a:solidFill>
            <a:prstDash val="solid"/>
            <a:round/>
            <a:headEnd len="sm" w="sm" type="none"/>
            <a:tailEnd len="sm" w="sm" type="none"/>
          </a:ln>
        </p:spPr>
      </p:cxnSp>
      <p:cxnSp>
        <p:nvCxnSpPr>
          <p:cNvPr id="322" name="Google Shape;322;p26"/>
          <p:cNvCxnSpPr/>
          <p:nvPr/>
        </p:nvCxnSpPr>
        <p:spPr>
          <a:xfrm>
            <a:off x="408824" y="2669922"/>
            <a:ext cx="2405212" cy="0"/>
          </a:xfrm>
          <a:prstGeom prst="straightConnector1">
            <a:avLst/>
          </a:prstGeom>
          <a:noFill/>
          <a:ln cap="rnd" cmpd="sng" w="19050">
            <a:solidFill>
              <a:srgbClr val="FFFFFF"/>
            </a:solidFill>
            <a:prstDash val="solid"/>
            <a:round/>
            <a:headEnd len="sm" w="sm" type="none"/>
            <a:tailEnd len="sm" w="sm" type="none"/>
          </a:ln>
        </p:spPr>
      </p:cxnSp>
      <p:cxnSp>
        <p:nvCxnSpPr>
          <p:cNvPr id="323" name="Google Shape;323;p26"/>
          <p:cNvCxnSpPr/>
          <p:nvPr/>
        </p:nvCxnSpPr>
        <p:spPr>
          <a:xfrm>
            <a:off x="420834" y="1455917"/>
            <a:ext cx="930938" cy="0"/>
          </a:xfrm>
          <a:prstGeom prst="straightConnector1">
            <a:avLst/>
          </a:prstGeom>
          <a:noFill/>
          <a:ln cap="rnd" cmpd="sng" w="19050">
            <a:solidFill>
              <a:srgbClr val="FFFFFF"/>
            </a:solidFill>
            <a:prstDash val="solid"/>
            <a:round/>
            <a:headEnd len="sm" w="sm" type="none"/>
            <a:tailEnd len="sm" w="sm" type="none"/>
          </a:ln>
        </p:spPr>
      </p:cxnSp>
      <p:cxnSp>
        <p:nvCxnSpPr>
          <p:cNvPr id="324" name="Google Shape;324;p26"/>
          <p:cNvCxnSpPr/>
          <p:nvPr/>
        </p:nvCxnSpPr>
        <p:spPr>
          <a:xfrm>
            <a:off x="420834" y="2064081"/>
            <a:ext cx="1291530" cy="0"/>
          </a:xfrm>
          <a:prstGeom prst="straightConnector1">
            <a:avLst/>
          </a:prstGeom>
          <a:noFill/>
          <a:ln cap="rnd" cmpd="sng" w="19050">
            <a:solidFill>
              <a:srgbClr val="FFFFFF"/>
            </a:solidFill>
            <a:prstDash val="solid"/>
            <a:round/>
            <a:headEnd len="sm" w="sm" type="none"/>
            <a:tailEnd len="sm" w="sm" type="none"/>
          </a:ln>
        </p:spPr>
      </p:cxnSp>
      <p:sp>
        <p:nvSpPr>
          <p:cNvPr id="325" name="Google Shape;325;p26"/>
          <p:cNvSpPr txBox="1"/>
          <p:nvPr/>
        </p:nvSpPr>
        <p:spPr>
          <a:xfrm>
            <a:off x="175025" y="4727325"/>
            <a:ext cx="11801100" cy="2965200"/>
          </a:xfrm>
          <a:prstGeom prst="rect">
            <a:avLst/>
          </a:prstGeom>
          <a:noFill/>
          <a:ln>
            <a:noFill/>
          </a:ln>
        </p:spPr>
        <p:txBody>
          <a:bodyPr anchorCtr="0" anchor="t" bIns="0" lIns="0" spcFirstLastPara="1" rIns="0" wrap="square" tIns="0">
            <a:spAutoFit/>
          </a:bodyPr>
          <a:lstStyle/>
          <a:p>
            <a:pPr indent="0" lvl="0" marL="0" marR="0" rtl="0" algn="l">
              <a:lnSpc>
                <a:spcPct val="98998"/>
              </a:lnSpc>
              <a:spcBef>
                <a:spcPts val="0"/>
              </a:spcBef>
              <a:spcAft>
                <a:spcPts val="0"/>
              </a:spcAft>
              <a:buNone/>
            </a:pPr>
            <a:r>
              <a:rPr b="1" i="0" lang="en-US" sz="11679" u="none" cap="none" strike="noStrike">
                <a:solidFill>
                  <a:srgbClr val="FFFFFF"/>
                </a:solidFill>
                <a:latin typeface="Montserrat ExtraBold"/>
                <a:ea typeface="Montserrat ExtraBold"/>
                <a:cs typeface="Montserrat ExtraBold"/>
                <a:sym typeface="Montserrat ExtraBold"/>
              </a:rPr>
              <a:t>PART 2:</a:t>
            </a:r>
            <a:endParaRPr/>
          </a:p>
          <a:p>
            <a:pPr indent="0" lvl="0" marL="0" marR="0" rtl="0" algn="l">
              <a:lnSpc>
                <a:spcPct val="98997"/>
              </a:lnSpc>
              <a:spcBef>
                <a:spcPts val="0"/>
              </a:spcBef>
              <a:spcAft>
                <a:spcPts val="0"/>
              </a:spcAft>
              <a:buNone/>
            </a:pPr>
            <a:r>
              <a:rPr b="1" i="0" lang="en-US" sz="7780" u="none" cap="none" strike="noStrike">
                <a:solidFill>
                  <a:srgbClr val="FFFFFF"/>
                </a:solidFill>
                <a:latin typeface="Montserrat ExtraBold"/>
                <a:ea typeface="Montserrat ExtraBold"/>
                <a:cs typeface="Montserrat ExtraBold"/>
                <a:sym typeface="Montserrat ExtraBold"/>
              </a:rPr>
              <a:t>EXTRACURRICULARS</a:t>
            </a:r>
            <a:endParaRPr sz="10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329" name="Shape 329"/>
        <p:cNvGrpSpPr/>
        <p:nvPr/>
      </p:nvGrpSpPr>
      <p:grpSpPr>
        <a:xfrm>
          <a:off x="0" y="0"/>
          <a:ext cx="0" cy="0"/>
          <a:chOff x="0" y="0"/>
          <a:chExt cx="0" cy="0"/>
        </a:xfrm>
      </p:grpSpPr>
      <p:sp>
        <p:nvSpPr>
          <p:cNvPr id="330" name="Google Shape;330;p27"/>
          <p:cNvSpPr/>
          <p:nvPr/>
        </p:nvSpPr>
        <p:spPr>
          <a:xfrm>
            <a:off x="3997129" y="-657511"/>
            <a:ext cx="14592681" cy="10944511"/>
          </a:xfrm>
          <a:custGeom>
            <a:rect b="b" l="l" r="r" t="t"/>
            <a:pathLst>
              <a:path extrusionOk="0" h="10944511" w="14592681">
                <a:moveTo>
                  <a:pt x="0" y="0"/>
                </a:moveTo>
                <a:lnTo>
                  <a:pt x="14592681" y="0"/>
                </a:lnTo>
                <a:lnTo>
                  <a:pt x="14592681" y="10944511"/>
                </a:lnTo>
                <a:lnTo>
                  <a:pt x="0" y="10944511"/>
                </a:lnTo>
                <a:lnTo>
                  <a:pt x="0" y="0"/>
                </a:lnTo>
                <a:close/>
              </a:path>
            </a:pathLst>
          </a:custGeom>
          <a:blipFill rotWithShape="1">
            <a:blip r:embed="rId3">
              <a:alphaModFix/>
            </a:blip>
            <a:stretch>
              <a:fillRect b="0" l="-471" r="-471" t="0"/>
            </a:stretch>
          </a:blipFill>
          <a:ln>
            <a:noFill/>
          </a:ln>
        </p:spPr>
      </p:sp>
      <p:sp>
        <p:nvSpPr>
          <p:cNvPr id="331" name="Google Shape;331;p27"/>
          <p:cNvSpPr/>
          <p:nvPr/>
        </p:nvSpPr>
        <p:spPr>
          <a:xfrm rot="-7020778">
            <a:off x="3309053" y="-3097739"/>
            <a:ext cx="17439639" cy="15803499"/>
          </a:xfrm>
          <a:prstGeom prst="rect">
            <a:avLst/>
          </a:prstGeom>
          <a:solidFill>
            <a:srgbClr val="2B2C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27"/>
          <p:cNvSpPr/>
          <p:nvPr/>
        </p:nvSpPr>
        <p:spPr>
          <a:xfrm rot="-7020778">
            <a:off x="-2414502" y="-5131639"/>
            <a:ext cx="21027899" cy="19391116"/>
          </a:xfrm>
          <a:prstGeom prst="rect">
            <a:avLst/>
          </a:prstGeom>
          <a:solidFill>
            <a:srgbClr val="3334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27"/>
          <p:cNvSpPr/>
          <p:nvPr/>
        </p:nvSpPr>
        <p:spPr>
          <a:xfrm rot="-7020778">
            <a:off x="-2979230" y="-3990097"/>
            <a:ext cx="21027899" cy="19391116"/>
          </a:xfrm>
          <a:prstGeom prst="rect">
            <a:avLst/>
          </a:prstGeom>
          <a:solidFill>
            <a:srgbClr val="3C3D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27"/>
          <p:cNvSpPr/>
          <p:nvPr/>
        </p:nvSpPr>
        <p:spPr>
          <a:xfrm rot="-7020778">
            <a:off x="-3807171" y="-3000955"/>
            <a:ext cx="21027899" cy="19391116"/>
          </a:xfrm>
          <a:prstGeom prst="rect">
            <a:avLst/>
          </a:prstGeom>
          <a:solidFill>
            <a:srgbClr val="4748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27"/>
          <p:cNvSpPr/>
          <p:nvPr/>
        </p:nvSpPr>
        <p:spPr>
          <a:xfrm rot="-7020778">
            <a:off x="-4687044" y="-2032513"/>
            <a:ext cx="21027899" cy="19391116"/>
          </a:xfrm>
          <a:prstGeom prst="rect">
            <a:avLst/>
          </a:prstGeom>
          <a:solidFill>
            <a:srgbClr val="5051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27"/>
          <p:cNvSpPr txBox="1"/>
          <p:nvPr/>
        </p:nvSpPr>
        <p:spPr>
          <a:xfrm>
            <a:off x="1028700" y="443229"/>
            <a:ext cx="15499800" cy="1185300"/>
          </a:xfrm>
          <a:prstGeom prst="rect">
            <a:avLst/>
          </a:prstGeom>
          <a:noFill/>
          <a:ln>
            <a:noFill/>
          </a:ln>
        </p:spPr>
        <p:txBody>
          <a:bodyPr anchorCtr="0" anchor="t" bIns="0" lIns="0" spcFirstLastPara="1" rIns="0" wrap="square" tIns="0">
            <a:spAutoFit/>
          </a:bodyPr>
          <a:lstStyle/>
          <a:p>
            <a:pPr indent="0" lvl="0" marL="0" marR="0" rtl="0" algn="ctr">
              <a:lnSpc>
                <a:spcPct val="88998"/>
              </a:lnSpc>
              <a:spcBef>
                <a:spcPts val="0"/>
              </a:spcBef>
              <a:spcAft>
                <a:spcPts val="0"/>
              </a:spcAft>
              <a:buNone/>
            </a:pPr>
            <a:r>
              <a:rPr b="1" i="0" lang="en-US" sz="8653" u="none" cap="none" strike="noStrike">
                <a:solidFill>
                  <a:srgbClr val="FFFFFF"/>
                </a:solidFill>
                <a:latin typeface="Montserrat ExtraBold"/>
                <a:ea typeface="Montserrat ExtraBold"/>
                <a:cs typeface="Montserrat ExtraBold"/>
                <a:sym typeface="Montserrat ExtraBold"/>
              </a:rPr>
              <a:t>CLINICAL VOLUNTEERING</a:t>
            </a:r>
            <a:endParaRPr sz="700"/>
          </a:p>
        </p:txBody>
      </p:sp>
      <p:sp>
        <p:nvSpPr>
          <p:cNvPr id="337" name="Google Shape;337;p27"/>
          <p:cNvSpPr txBox="1"/>
          <p:nvPr/>
        </p:nvSpPr>
        <p:spPr>
          <a:xfrm>
            <a:off x="-12720" y="1955786"/>
            <a:ext cx="17582700" cy="8127300"/>
          </a:xfrm>
          <a:prstGeom prst="rect">
            <a:avLst/>
          </a:prstGeom>
          <a:noFill/>
          <a:ln>
            <a:noFill/>
          </a:ln>
        </p:spPr>
        <p:txBody>
          <a:bodyPr anchorCtr="0" anchor="t" bIns="0" lIns="0" spcFirstLastPara="1" rIns="0" wrap="square" tIns="0">
            <a:spAutoFit/>
          </a:bodyPr>
          <a:lstStyle/>
          <a:p>
            <a:pPr indent="-501653" lvl="1" marL="1079505" marR="0" rtl="0" algn="l">
              <a:lnSpc>
                <a:spcPct val="100000"/>
              </a:lnSpc>
              <a:spcBef>
                <a:spcPts val="0"/>
              </a:spcBef>
              <a:spcAft>
                <a:spcPts val="0"/>
              </a:spcAft>
              <a:buClr>
                <a:srgbClr val="FFFFFF"/>
              </a:buClr>
              <a:buSzPts val="4400"/>
              <a:buFont typeface="Montserrat"/>
              <a:buChar char="•"/>
            </a:pPr>
            <a:r>
              <a:rPr i="0" lang="en-US" sz="4400" u="none" cap="none" strike="noStrike">
                <a:solidFill>
                  <a:srgbClr val="FFFFFF"/>
                </a:solidFill>
                <a:latin typeface="Montserrat"/>
                <a:ea typeface="Montserrat"/>
                <a:cs typeface="Montserrat"/>
                <a:sym typeface="Montserrat"/>
              </a:rPr>
              <a:t>FIND LOCAL HOSPITALS</a:t>
            </a:r>
            <a:endParaRPr sz="800">
              <a:latin typeface="Montserrat"/>
              <a:ea typeface="Montserrat"/>
              <a:cs typeface="Montserrat"/>
              <a:sym typeface="Montserrat"/>
            </a:endParaRPr>
          </a:p>
          <a:p>
            <a:pPr indent="-681570" lvl="2" marL="2159011" marR="0" rtl="0" algn="l">
              <a:lnSpc>
                <a:spcPct val="100000"/>
              </a:lnSpc>
              <a:spcBef>
                <a:spcPts val="0"/>
              </a:spcBef>
              <a:spcAft>
                <a:spcPts val="0"/>
              </a:spcAft>
              <a:buClr>
                <a:srgbClr val="FFFFFF"/>
              </a:buClr>
              <a:buSzPts val="4400"/>
              <a:buFont typeface="Montserrat"/>
              <a:buChar char="⚬"/>
            </a:pPr>
            <a:r>
              <a:rPr i="0" lang="en-US" sz="4400" u="none" cap="none" strike="noStrike">
                <a:solidFill>
                  <a:srgbClr val="FFFFFF"/>
                </a:solidFill>
                <a:latin typeface="Montserrat"/>
                <a:ea typeface="Montserrat"/>
                <a:cs typeface="Montserrat"/>
                <a:sym typeface="Montserrat"/>
              </a:rPr>
              <a:t>BAYLOR SCOTT AND WHITE</a:t>
            </a:r>
            <a:endParaRPr sz="800">
              <a:latin typeface="Montserrat"/>
              <a:ea typeface="Montserrat"/>
              <a:cs typeface="Montserrat"/>
              <a:sym typeface="Montserrat"/>
            </a:endParaRPr>
          </a:p>
          <a:p>
            <a:pPr indent="-681570" lvl="2" marL="2159011" marR="0" rtl="0" algn="l">
              <a:lnSpc>
                <a:spcPct val="100000"/>
              </a:lnSpc>
              <a:spcBef>
                <a:spcPts val="0"/>
              </a:spcBef>
              <a:spcAft>
                <a:spcPts val="0"/>
              </a:spcAft>
              <a:buClr>
                <a:srgbClr val="FFFFFF"/>
              </a:buClr>
              <a:buSzPts val="4400"/>
              <a:buFont typeface="Montserrat"/>
              <a:buChar char="⚬"/>
            </a:pPr>
            <a:r>
              <a:rPr i="0" lang="en-US" sz="4400" u="none" cap="none" strike="noStrike">
                <a:solidFill>
                  <a:srgbClr val="FFFFFF"/>
                </a:solidFill>
                <a:latin typeface="Montserrat"/>
                <a:ea typeface="Montserrat"/>
                <a:cs typeface="Montserrat"/>
                <a:sym typeface="Montserrat"/>
              </a:rPr>
              <a:t>Medical City</a:t>
            </a:r>
            <a:endParaRPr sz="800">
              <a:latin typeface="Montserrat"/>
              <a:ea typeface="Montserrat"/>
              <a:cs typeface="Montserrat"/>
              <a:sym typeface="Montserrat"/>
            </a:endParaRPr>
          </a:p>
          <a:p>
            <a:pPr indent="-681570" lvl="2" marL="2159011" marR="0" rtl="0" algn="l">
              <a:lnSpc>
                <a:spcPct val="100000"/>
              </a:lnSpc>
              <a:spcBef>
                <a:spcPts val="0"/>
              </a:spcBef>
              <a:spcAft>
                <a:spcPts val="0"/>
              </a:spcAft>
              <a:buClr>
                <a:srgbClr val="FFFFFF"/>
              </a:buClr>
              <a:buSzPts val="4400"/>
              <a:buFont typeface="Montserrat"/>
              <a:buChar char="⚬"/>
            </a:pPr>
            <a:r>
              <a:rPr i="0" lang="en-US" sz="4400" u="none" cap="none" strike="noStrike">
                <a:solidFill>
                  <a:srgbClr val="FFFFFF"/>
                </a:solidFill>
                <a:latin typeface="Montserrat"/>
                <a:ea typeface="Montserrat"/>
                <a:cs typeface="Montserrat"/>
                <a:sym typeface="Montserrat"/>
              </a:rPr>
              <a:t>Texas Health</a:t>
            </a:r>
            <a:endParaRPr sz="800">
              <a:latin typeface="Montserrat"/>
              <a:ea typeface="Montserrat"/>
              <a:cs typeface="Montserrat"/>
              <a:sym typeface="Montserrat"/>
            </a:endParaRPr>
          </a:p>
          <a:p>
            <a:pPr indent="-501653" lvl="1" marL="1079505" marR="0" rtl="0" algn="l">
              <a:lnSpc>
                <a:spcPct val="100000"/>
              </a:lnSpc>
              <a:spcBef>
                <a:spcPts val="0"/>
              </a:spcBef>
              <a:spcAft>
                <a:spcPts val="0"/>
              </a:spcAft>
              <a:buClr>
                <a:srgbClr val="FFFFFF"/>
              </a:buClr>
              <a:buSzPts val="4400"/>
              <a:buFont typeface="Montserrat"/>
              <a:buChar char="•"/>
            </a:pPr>
            <a:r>
              <a:rPr i="0" lang="en-US" sz="4400" u="none" cap="none" strike="noStrike">
                <a:solidFill>
                  <a:srgbClr val="FFFFFF"/>
                </a:solidFill>
                <a:latin typeface="Montserrat"/>
                <a:ea typeface="Montserrat"/>
                <a:cs typeface="Montserrat"/>
                <a:sym typeface="Montserrat"/>
              </a:rPr>
              <a:t>Volunteer in different departments -- orthopedics, stroke center, trauma floor</a:t>
            </a:r>
            <a:endParaRPr sz="800">
              <a:latin typeface="Montserrat"/>
              <a:ea typeface="Montserrat"/>
              <a:cs typeface="Montserrat"/>
              <a:sym typeface="Montserrat"/>
            </a:endParaRPr>
          </a:p>
          <a:p>
            <a:pPr indent="-501653" lvl="1" marL="1079505" marR="0" rtl="0" algn="l">
              <a:lnSpc>
                <a:spcPct val="100000"/>
              </a:lnSpc>
              <a:spcBef>
                <a:spcPts val="0"/>
              </a:spcBef>
              <a:spcAft>
                <a:spcPts val="0"/>
              </a:spcAft>
              <a:buClr>
                <a:srgbClr val="FFFFFF"/>
              </a:buClr>
              <a:buSzPts val="4400"/>
              <a:buFont typeface="Montserrat"/>
              <a:buChar char="•"/>
            </a:pPr>
            <a:r>
              <a:rPr i="0" lang="en-US" sz="4400" u="none" cap="none" strike="noStrike">
                <a:solidFill>
                  <a:srgbClr val="FFFFFF"/>
                </a:solidFill>
                <a:latin typeface="Montserrat"/>
                <a:ea typeface="Montserrat"/>
                <a:cs typeface="Montserrat"/>
                <a:sym typeface="Montserrat"/>
              </a:rPr>
              <a:t>If you volunteer frequently on a specific floor, ask the doctors there if you can shadow them/watch their procedures</a:t>
            </a:r>
            <a:endParaRPr sz="800">
              <a:latin typeface="Montserrat"/>
              <a:ea typeface="Montserrat"/>
              <a:cs typeface="Montserrat"/>
              <a:sym typeface="Montserrat"/>
            </a:endParaRPr>
          </a:p>
          <a:p>
            <a:pPr indent="-501653" lvl="1" marL="1079505" marR="0" rtl="0" algn="l">
              <a:lnSpc>
                <a:spcPct val="100000"/>
              </a:lnSpc>
              <a:spcBef>
                <a:spcPts val="0"/>
              </a:spcBef>
              <a:spcAft>
                <a:spcPts val="0"/>
              </a:spcAft>
              <a:buClr>
                <a:srgbClr val="FFFFFF"/>
              </a:buClr>
              <a:buSzPts val="4400"/>
              <a:buFont typeface="Montserrat"/>
              <a:buChar char="•"/>
            </a:pPr>
            <a:r>
              <a:rPr i="0" lang="en-US" sz="4400" u="none" cap="none" strike="noStrike">
                <a:solidFill>
                  <a:srgbClr val="FFFFFF"/>
                </a:solidFill>
                <a:latin typeface="Montserrat"/>
                <a:ea typeface="Montserrat"/>
                <a:cs typeface="Montserrat"/>
                <a:sym typeface="Montserrat"/>
              </a:rPr>
              <a:t>You aren’t just limited to hospitals -- volunteer at women’s health centers (i.e. Planned Parenthood), hospices, crisis hotlines</a:t>
            </a:r>
            <a:endParaRPr sz="800">
              <a:latin typeface="Montserrat"/>
              <a:ea typeface="Montserrat"/>
              <a:cs typeface="Montserrat"/>
              <a:sym typeface="Montserrat"/>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341" name="Shape 341"/>
        <p:cNvGrpSpPr/>
        <p:nvPr/>
      </p:nvGrpSpPr>
      <p:grpSpPr>
        <a:xfrm>
          <a:off x="0" y="0"/>
          <a:ext cx="0" cy="0"/>
          <a:chOff x="0" y="0"/>
          <a:chExt cx="0" cy="0"/>
        </a:xfrm>
      </p:grpSpPr>
      <p:sp>
        <p:nvSpPr>
          <p:cNvPr id="342" name="Google Shape;342;p28"/>
          <p:cNvSpPr/>
          <p:nvPr/>
        </p:nvSpPr>
        <p:spPr>
          <a:xfrm>
            <a:off x="3997129" y="-657511"/>
            <a:ext cx="14592681" cy="10944511"/>
          </a:xfrm>
          <a:custGeom>
            <a:rect b="b" l="l" r="r" t="t"/>
            <a:pathLst>
              <a:path extrusionOk="0" h="10944511" w="14592681">
                <a:moveTo>
                  <a:pt x="0" y="0"/>
                </a:moveTo>
                <a:lnTo>
                  <a:pt x="14592681" y="0"/>
                </a:lnTo>
                <a:lnTo>
                  <a:pt x="14592681" y="10944511"/>
                </a:lnTo>
                <a:lnTo>
                  <a:pt x="0" y="10944511"/>
                </a:lnTo>
                <a:lnTo>
                  <a:pt x="0" y="0"/>
                </a:lnTo>
                <a:close/>
              </a:path>
            </a:pathLst>
          </a:custGeom>
          <a:blipFill rotWithShape="1">
            <a:blip r:embed="rId3">
              <a:alphaModFix/>
            </a:blip>
            <a:stretch>
              <a:fillRect b="0" l="-471" r="-471" t="0"/>
            </a:stretch>
          </a:blipFill>
          <a:ln>
            <a:noFill/>
          </a:ln>
        </p:spPr>
      </p:sp>
      <p:sp>
        <p:nvSpPr>
          <p:cNvPr id="343" name="Google Shape;343;p28"/>
          <p:cNvSpPr/>
          <p:nvPr/>
        </p:nvSpPr>
        <p:spPr>
          <a:xfrm rot="-7020778">
            <a:off x="3309053" y="-3097739"/>
            <a:ext cx="17439639" cy="15803499"/>
          </a:xfrm>
          <a:prstGeom prst="rect">
            <a:avLst/>
          </a:prstGeom>
          <a:solidFill>
            <a:srgbClr val="2B2C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28"/>
          <p:cNvSpPr/>
          <p:nvPr/>
        </p:nvSpPr>
        <p:spPr>
          <a:xfrm rot="-7020778">
            <a:off x="-2414502" y="-5131639"/>
            <a:ext cx="21027899" cy="19391116"/>
          </a:xfrm>
          <a:prstGeom prst="rect">
            <a:avLst/>
          </a:prstGeom>
          <a:solidFill>
            <a:srgbClr val="3334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28"/>
          <p:cNvSpPr/>
          <p:nvPr/>
        </p:nvSpPr>
        <p:spPr>
          <a:xfrm rot="-7020778">
            <a:off x="-2979230" y="-3990097"/>
            <a:ext cx="21027899" cy="19391116"/>
          </a:xfrm>
          <a:prstGeom prst="rect">
            <a:avLst/>
          </a:prstGeom>
          <a:solidFill>
            <a:srgbClr val="3C3D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28"/>
          <p:cNvSpPr/>
          <p:nvPr/>
        </p:nvSpPr>
        <p:spPr>
          <a:xfrm rot="-7020778">
            <a:off x="-3807171" y="-3000955"/>
            <a:ext cx="21027899" cy="19391116"/>
          </a:xfrm>
          <a:prstGeom prst="rect">
            <a:avLst/>
          </a:prstGeom>
          <a:solidFill>
            <a:srgbClr val="4748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28"/>
          <p:cNvSpPr/>
          <p:nvPr/>
        </p:nvSpPr>
        <p:spPr>
          <a:xfrm rot="-7020778">
            <a:off x="-4687044" y="-2032513"/>
            <a:ext cx="21027899" cy="19391116"/>
          </a:xfrm>
          <a:prstGeom prst="rect">
            <a:avLst/>
          </a:prstGeom>
          <a:solidFill>
            <a:srgbClr val="5051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28"/>
          <p:cNvSpPr txBox="1"/>
          <p:nvPr/>
        </p:nvSpPr>
        <p:spPr>
          <a:xfrm>
            <a:off x="-508000" y="584225"/>
            <a:ext cx="18963600" cy="1116900"/>
          </a:xfrm>
          <a:prstGeom prst="rect">
            <a:avLst/>
          </a:prstGeom>
          <a:noFill/>
          <a:ln>
            <a:noFill/>
          </a:ln>
        </p:spPr>
        <p:txBody>
          <a:bodyPr anchorCtr="0" anchor="t" bIns="0" lIns="0" spcFirstLastPara="1" rIns="0" wrap="square" tIns="0">
            <a:spAutoFit/>
          </a:bodyPr>
          <a:lstStyle/>
          <a:p>
            <a:pPr indent="0" lvl="0" marL="0" marR="0" rtl="0" algn="ctr">
              <a:lnSpc>
                <a:spcPct val="88998"/>
              </a:lnSpc>
              <a:spcBef>
                <a:spcPts val="0"/>
              </a:spcBef>
              <a:spcAft>
                <a:spcPts val="0"/>
              </a:spcAft>
              <a:buNone/>
            </a:pPr>
            <a:r>
              <a:rPr b="1" i="0" lang="en-US" sz="8153" u="none" cap="none" strike="noStrike">
                <a:solidFill>
                  <a:srgbClr val="FFFFFF"/>
                </a:solidFill>
                <a:latin typeface="Montserrat ExtraBold"/>
                <a:ea typeface="Montserrat ExtraBold"/>
                <a:cs typeface="Montserrat ExtraBold"/>
                <a:sym typeface="Montserrat ExtraBold"/>
              </a:rPr>
              <a:t>NON-CLINICAL VOLUNTEERING</a:t>
            </a:r>
            <a:endParaRPr sz="200"/>
          </a:p>
        </p:txBody>
      </p:sp>
      <p:sp>
        <p:nvSpPr>
          <p:cNvPr id="349" name="Google Shape;349;p28"/>
          <p:cNvSpPr txBox="1"/>
          <p:nvPr/>
        </p:nvSpPr>
        <p:spPr>
          <a:xfrm>
            <a:off x="-12720" y="2111649"/>
            <a:ext cx="17582700" cy="7757700"/>
          </a:xfrm>
          <a:prstGeom prst="rect">
            <a:avLst/>
          </a:prstGeom>
          <a:noFill/>
          <a:ln>
            <a:noFill/>
          </a:ln>
        </p:spPr>
        <p:txBody>
          <a:bodyPr anchorCtr="0" anchor="t" bIns="0" lIns="0" spcFirstLastPara="1" rIns="0" wrap="square" tIns="0">
            <a:spAutoFit/>
          </a:bodyPr>
          <a:lstStyle/>
          <a:p>
            <a:pPr indent="-488953" lvl="1" marL="1079505" marR="0" rtl="0" algn="l">
              <a:lnSpc>
                <a:spcPct val="100000"/>
              </a:lnSpc>
              <a:spcBef>
                <a:spcPts val="0"/>
              </a:spcBef>
              <a:spcAft>
                <a:spcPts val="0"/>
              </a:spcAft>
              <a:buClr>
                <a:srgbClr val="FFFFFF"/>
              </a:buClr>
              <a:buSzPts val="4200"/>
              <a:buFont typeface="Montserrat"/>
              <a:buChar char="•"/>
            </a:pPr>
            <a:r>
              <a:rPr i="0" lang="en-US" sz="4200" u="none" cap="none" strike="noStrike">
                <a:solidFill>
                  <a:srgbClr val="FFFFFF"/>
                </a:solidFill>
                <a:latin typeface="Montserrat"/>
                <a:ea typeface="Montserrat"/>
                <a:cs typeface="Montserrat"/>
                <a:sym typeface="Montserrat"/>
              </a:rPr>
              <a:t>Try to find volunteering that fits with your personal interests!</a:t>
            </a:r>
            <a:endParaRPr sz="600">
              <a:latin typeface="Montserrat"/>
              <a:ea typeface="Montserrat"/>
              <a:cs typeface="Montserrat"/>
              <a:sym typeface="Montserrat"/>
            </a:endParaRPr>
          </a:p>
          <a:p>
            <a:pPr indent="-488953" lvl="1" marL="1079505" marR="0" rtl="0" algn="l">
              <a:lnSpc>
                <a:spcPct val="100000"/>
              </a:lnSpc>
              <a:spcBef>
                <a:spcPts val="0"/>
              </a:spcBef>
              <a:spcAft>
                <a:spcPts val="0"/>
              </a:spcAft>
              <a:buClr>
                <a:srgbClr val="FFFFFF"/>
              </a:buClr>
              <a:buSzPts val="4200"/>
              <a:buFont typeface="Montserrat"/>
              <a:buChar char="•"/>
            </a:pPr>
            <a:r>
              <a:rPr i="0" lang="en-US" sz="4200" u="none" cap="none" strike="noStrike">
                <a:solidFill>
                  <a:srgbClr val="FFFFFF"/>
                </a:solidFill>
                <a:latin typeface="Montserrat"/>
                <a:ea typeface="Montserrat"/>
                <a:cs typeface="Montserrat"/>
                <a:sym typeface="Montserrat"/>
              </a:rPr>
              <a:t>Teaching opportunities are a great experience to have and show interest in educating others</a:t>
            </a:r>
            <a:endParaRPr sz="600">
              <a:latin typeface="Montserrat"/>
              <a:ea typeface="Montserrat"/>
              <a:cs typeface="Montserrat"/>
              <a:sym typeface="Montserrat"/>
            </a:endParaRPr>
          </a:p>
          <a:p>
            <a:pPr indent="-488953" lvl="1" marL="1079505" marR="0" rtl="0" algn="l">
              <a:lnSpc>
                <a:spcPct val="100000"/>
              </a:lnSpc>
              <a:spcBef>
                <a:spcPts val="0"/>
              </a:spcBef>
              <a:spcAft>
                <a:spcPts val="0"/>
              </a:spcAft>
              <a:buClr>
                <a:srgbClr val="FFFFFF"/>
              </a:buClr>
              <a:buSzPts val="4200"/>
              <a:buFont typeface="Montserrat"/>
              <a:buChar char="•"/>
            </a:pPr>
            <a:r>
              <a:rPr i="0" lang="en-US" sz="4200" u="none" cap="none" strike="noStrike">
                <a:solidFill>
                  <a:srgbClr val="FFFFFF"/>
                </a:solidFill>
                <a:latin typeface="Montserrat"/>
                <a:ea typeface="Montserrat"/>
                <a:cs typeface="Montserrat"/>
                <a:sym typeface="Montserrat"/>
              </a:rPr>
              <a:t>Many pre-med clubs can give non-clinical volunteering opportunities</a:t>
            </a:r>
            <a:endParaRPr sz="600">
              <a:latin typeface="Montserrat"/>
              <a:ea typeface="Montserrat"/>
              <a:cs typeface="Montserrat"/>
              <a:sym typeface="Montserrat"/>
            </a:endParaRPr>
          </a:p>
          <a:p>
            <a:pPr indent="-488953" lvl="1" marL="1079505" marR="0" rtl="0" algn="l">
              <a:lnSpc>
                <a:spcPct val="100000"/>
              </a:lnSpc>
              <a:spcBef>
                <a:spcPts val="0"/>
              </a:spcBef>
              <a:spcAft>
                <a:spcPts val="0"/>
              </a:spcAft>
              <a:buClr>
                <a:srgbClr val="FFFFFF"/>
              </a:buClr>
              <a:buSzPts val="4200"/>
              <a:buFont typeface="Montserrat"/>
              <a:buChar char="•"/>
            </a:pPr>
            <a:r>
              <a:rPr i="0" lang="en-US" sz="4200" u="none" cap="none" strike="noStrike">
                <a:solidFill>
                  <a:srgbClr val="FFFFFF"/>
                </a:solidFill>
                <a:latin typeface="Montserrat"/>
                <a:ea typeface="Montserrat"/>
                <a:cs typeface="Montserrat"/>
                <a:sym typeface="Montserrat"/>
              </a:rPr>
              <a:t>Examples:</a:t>
            </a:r>
            <a:endParaRPr sz="600">
              <a:latin typeface="Montserrat"/>
              <a:ea typeface="Montserrat"/>
              <a:cs typeface="Montserrat"/>
              <a:sym typeface="Montserrat"/>
            </a:endParaRPr>
          </a:p>
          <a:p>
            <a:pPr indent="-668870" lvl="2" marL="2159011" marR="0" rtl="0" algn="l">
              <a:lnSpc>
                <a:spcPct val="100000"/>
              </a:lnSpc>
              <a:spcBef>
                <a:spcPts val="0"/>
              </a:spcBef>
              <a:spcAft>
                <a:spcPts val="0"/>
              </a:spcAft>
              <a:buClr>
                <a:srgbClr val="FFFFFF"/>
              </a:buClr>
              <a:buSzPts val="4200"/>
              <a:buFont typeface="Montserrat"/>
              <a:buChar char="⚬"/>
            </a:pPr>
            <a:r>
              <a:rPr i="0" lang="en-US" sz="4200" u="none" cap="none" strike="noStrike">
                <a:solidFill>
                  <a:srgbClr val="FFFFFF"/>
                </a:solidFill>
                <a:latin typeface="Montserrat"/>
                <a:ea typeface="Montserrat"/>
                <a:cs typeface="Montserrat"/>
                <a:sym typeface="Montserrat"/>
              </a:rPr>
              <a:t>Food banks and organizations like Feed My Starving Children</a:t>
            </a:r>
            <a:endParaRPr sz="600">
              <a:latin typeface="Montserrat"/>
              <a:ea typeface="Montserrat"/>
              <a:cs typeface="Montserrat"/>
              <a:sym typeface="Montserrat"/>
            </a:endParaRPr>
          </a:p>
          <a:p>
            <a:pPr indent="-668870" lvl="2" marL="2159011" marR="0" rtl="0" algn="l">
              <a:lnSpc>
                <a:spcPct val="100000"/>
              </a:lnSpc>
              <a:spcBef>
                <a:spcPts val="0"/>
              </a:spcBef>
              <a:spcAft>
                <a:spcPts val="0"/>
              </a:spcAft>
              <a:buClr>
                <a:srgbClr val="FFFFFF"/>
              </a:buClr>
              <a:buSzPts val="4200"/>
              <a:buFont typeface="Montserrat"/>
              <a:buChar char="⚬"/>
            </a:pPr>
            <a:r>
              <a:rPr i="0" lang="en-US" sz="4200" u="none" cap="none" strike="noStrike">
                <a:solidFill>
                  <a:srgbClr val="FFFFFF"/>
                </a:solidFill>
                <a:latin typeface="Montserrat"/>
                <a:ea typeface="Montserrat"/>
                <a:cs typeface="Montserrat"/>
                <a:sym typeface="Montserrat"/>
              </a:rPr>
              <a:t>Homeless shelters</a:t>
            </a:r>
            <a:endParaRPr sz="600">
              <a:latin typeface="Montserrat"/>
              <a:ea typeface="Montserrat"/>
              <a:cs typeface="Montserrat"/>
              <a:sym typeface="Montserrat"/>
            </a:endParaRPr>
          </a:p>
          <a:p>
            <a:pPr indent="-668870" lvl="2" marL="2159011" marR="0" rtl="0" algn="l">
              <a:lnSpc>
                <a:spcPct val="100000"/>
              </a:lnSpc>
              <a:spcBef>
                <a:spcPts val="0"/>
              </a:spcBef>
              <a:spcAft>
                <a:spcPts val="0"/>
              </a:spcAft>
              <a:buClr>
                <a:srgbClr val="FFFFFF"/>
              </a:buClr>
              <a:buSzPts val="4200"/>
              <a:buFont typeface="Montserrat"/>
              <a:buChar char="⚬"/>
            </a:pPr>
            <a:r>
              <a:rPr i="0" lang="en-US" sz="4200" u="none" cap="none" strike="noStrike">
                <a:solidFill>
                  <a:srgbClr val="FFFFFF"/>
                </a:solidFill>
                <a:latin typeface="Montserrat"/>
                <a:ea typeface="Montserrat"/>
                <a:cs typeface="Montserrat"/>
                <a:sym typeface="Montserrat"/>
              </a:rPr>
              <a:t>Mental health organizations like NAMI</a:t>
            </a:r>
            <a:endParaRPr sz="600">
              <a:latin typeface="Montserrat"/>
              <a:ea typeface="Montserrat"/>
              <a:cs typeface="Montserrat"/>
              <a:sym typeface="Montserrat"/>
            </a:endParaRPr>
          </a:p>
          <a:p>
            <a:pPr indent="-488953" lvl="1" marL="1079505" marR="0" rtl="0" algn="l">
              <a:lnSpc>
                <a:spcPct val="100000"/>
              </a:lnSpc>
              <a:spcBef>
                <a:spcPts val="0"/>
              </a:spcBef>
              <a:spcAft>
                <a:spcPts val="0"/>
              </a:spcAft>
              <a:buClr>
                <a:srgbClr val="FFFFFF"/>
              </a:buClr>
              <a:buSzPts val="4200"/>
              <a:buFont typeface="Montserrat"/>
              <a:buChar char="•"/>
            </a:pPr>
            <a:r>
              <a:rPr i="0" lang="en-US" sz="4200" u="none" cap="none" strike="noStrike">
                <a:solidFill>
                  <a:srgbClr val="FFFFFF"/>
                </a:solidFill>
                <a:latin typeface="Montserrat"/>
                <a:ea typeface="Montserrat"/>
                <a:cs typeface="Montserrat"/>
                <a:sym typeface="Montserrat"/>
              </a:rPr>
              <a:t>This is a very flexible category - do what you’re passionate about!</a:t>
            </a:r>
            <a:endParaRPr sz="600">
              <a:latin typeface="Montserrat"/>
              <a:ea typeface="Montserrat"/>
              <a:cs typeface="Montserrat"/>
              <a:sym typeface="Montserrat"/>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353" name="Shape 353"/>
        <p:cNvGrpSpPr/>
        <p:nvPr/>
      </p:nvGrpSpPr>
      <p:grpSpPr>
        <a:xfrm>
          <a:off x="0" y="0"/>
          <a:ext cx="0" cy="0"/>
          <a:chOff x="0" y="0"/>
          <a:chExt cx="0" cy="0"/>
        </a:xfrm>
      </p:grpSpPr>
      <p:sp>
        <p:nvSpPr>
          <p:cNvPr id="354" name="Google Shape;354;p29"/>
          <p:cNvSpPr/>
          <p:nvPr/>
        </p:nvSpPr>
        <p:spPr>
          <a:xfrm>
            <a:off x="3997129" y="-657511"/>
            <a:ext cx="14592681" cy="10944511"/>
          </a:xfrm>
          <a:custGeom>
            <a:rect b="b" l="l" r="r" t="t"/>
            <a:pathLst>
              <a:path extrusionOk="0" h="10944511" w="14592681">
                <a:moveTo>
                  <a:pt x="0" y="0"/>
                </a:moveTo>
                <a:lnTo>
                  <a:pt x="14592681" y="0"/>
                </a:lnTo>
                <a:lnTo>
                  <a:pt x="14592681" y="10944511"/>
                </a:lnTo>
                <a:lnTo>
                  <a:pt x="0" y="10944511"/>
                </a:lnTo>
                <a:lnTo>
                  <a:pt x="0" y="0"/>
                </a:lnTo>
                <a:close/>
              </a:path>
            </a:pathLst>
          </a:custGeom>
          <a:blipFill rotWithShape="1">
            <a:blip r:embed="rId3">
              <a:alphaModFix/>
            </a:blip>
            <a:stretch>
              <a:fillRect b="0" l="-471" r="-471" t="0"/>
            </a:stretch>
          </a:blipFill>
          <a:ln>
            <a:noFill/>
          </a:ln>
        </p:spPr>
      </p:sp>
      <p:sp>
        <p:nvSpPr>
          <p:cNvPr id="355" name="Google Shape;355;p29"/>
          <p:cNvSpPr/>
          <p:nvPr/>
        </p:nvSpPr>
        <p:spPr>
          <a:xfrm rot="-7020778">
            <a:off x="3309053" y="-3097739"/>
            <a:ext cx="17439639" cy="15803499"/>
          </a:xfrm>
          <a:prstGeom prst="rect">
            <a:avLst/>
          </a:prstGeom>
          <a:solidFill>
            <a:srgbClr val="2B2C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29"/>
          <p:cNvSpPr/>
          <p:nvPr/>
        </p:nvSpPr>
        <p:spPr>
          <a:xfrm rot="-7020778">
            <a:off x="-2414502" y="-5131639"/>
            <a:ext cx="21027899" cy="19391116"/>
          </a:xfrm>
          <a:prstGeom prst="rect">
            <a:avLst/>
          </a:prstGeom>
          <a:solidFill>
            <a:srgbClr val="3334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29"/>
          <p:cNvSpPr/>
          <p:nvPr/>
        </p:nvSpPr>
        <p:spPr>
          <a:xfrm rot="-7020778">
            <a:off x="-2979230" y="-3990097"/>
            <a:ext cx="21027899" cy="19391116"/>
          </a:xfrm>
          <a:prstGeom prst="rect">
            <a:avLst/>
          </a:prstGeom>
          <a:solidFill>
            <a:srgbClr val="3C3D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29"/>
          <p:cNvSpPr/>
          <p:nvPr/>
        </p:nvSpPr>
        <p:spPr>
          <a:xfrm rot="-7020778">
            <a:off x="-3807171" y="-3000955"/>
            <a:ext cx="21027899" cy="19391116"/>
          </a:xfrm>
          <a:prstGeom prst="rect">
            <a:avLst/>
          </a:prstGeom>
          <a:solidFill>
            <a:srgbClr val="4748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29"/>
          <p:cNvSpPr/>
          <p:nvPr/>
        </p:nvSpPr>
        <p:spPr>
          <a:xfrm rot="-7020778">
            <a:off x="-4687044" y="-2032513"/>
            <a:ext cx="21027899" cy="19391116"/>
          </a:xfrm>
          <a:prstGeom prst="rect">
            <a:avLst/>
          </a:prstGeom>
          <a:solidFill>
            <a:srgbClr val="5051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29"/>
          <p:cNvSpPr txBox="1"/>
          <p:nvPr/>
        </p:nvSpPr>
        <p:spPr>
          <a:xfrm>
            <a:off x="277077" y="596922"/>
            <a:ext cx="17733846" cy="1139780"/>
          </a:xfrm>
          <a:prstGeom prst="rect">
            <a:avLst/>
          </a:prstGeom>
          <a:noFill/>
          <a:ln>
            <a:noFill/>
          </a:ln>
        </p:spPr>
        <p:txBody>
          <a:bodyPr anchorCtr="0" anchor="t" bIns="0" lIns="0" spcFirstLastPara="1" rIns="0" wrap="square" tIns="0">
            <a:spAutoFit/>
          </a:bodyPr>
          <a:lstStyle/>
          <a:p>
            <a:pPr indent="0" lvl="0" marL="0" marR="0" rtl="0" algn="ctr">
              <a:lnSpc>
                <a:spcPct val="88998"/>
              </a:lnSpc>
              <a:spcBef>
                <a:spcPts val="0"/>
              </a:spcBef>
              <a:spcAft>
                <a:spcPts val="0"/>
              </a:spcAft>
              <a:buNone/>
            </a:pPr>
            <a:r>
              <a:rPr b="1" i="0" lang="en-US" sz="9353" u="none" cap="none" strike="noStrike">
                <a:solidFill>
                  <a:srgbClr val="FFFFFF"/>
                </a:solidFill>
                <a:latin typeface="Montserrat ExtraBold"/>
                <a:ea typeface="Montserrat ExtraBold"/>
                <a:cs typeface="Montserrat ExtraBold"/>
                <a:sym typeface="Montserrat ExtraBold"/>
              </a:rPr>
              <a:t>SHADOWING</a:t>
            </a:r>
            <a:endParaRPr/>
          </a:p>
        </p:txBody>
      </p:sp>
      <p:sp>
        <p:nvSpPr>
          <p:cNvPr id="361" name="Google Shape;361;p29"/>
          <p:cNvSpPr txBox="1"/>
          <p:nvPr/>
        </p:nvSpPr>
        <p:spPr>
          <a:xfrm>
            <a:off x="1736448" y="2551430"/>
            <a:ext cx="14815200" cy="7080600"/>
          </a:xfrm>
          <a:prstGeom prst="rect">
            <a:avLst/>
          </a:prstGeom>
          <a:noFill/>
          <a:ln>
            <a:noFill/>
          </a:ln>
        </p:spPr>
        <p:txBody>
          <a:bodyPr anchorCtr="0" anchor="t" bIns="0" lIns="0" spcFirstLastPara="1" rIns="0" wrap="square" tIns="0">
            <a:spAutoFit/>
          </a:bodyPr>
          <a:lstStyle/>
          <a:p>
            <a:pPr indent="-527687" lvl="1" marL="1144274" marR="0" rtl="0" algn="l">
              <a:lnSpc>
                <a:spcPct val="100000"/>
              </a:lnSpc>
              <a:spcBef>
                <a:spcPts val="0"/>
              </a:spcBef>
              <a:spcAft>
                <a:spcPts val="0"/>
              </a:spcAft>
              <a:buClr>
                <a:srgbClr val="FFFFFF"/>
              </a:buClr>
              <a:buSzPts val="4600"/>
              <a:buFont typeface="Montserrat"/>
              <a:buChar char="•"/>
            </a:pPr>
            <a:r>
              <a:rPr i="0" lang="en-US" sz="4600" u="none" cap="none" strike="noStrike">
                <a:solidFill>
                  <a:srgbClr val="FFFFFF"/>
                </a:solidFill>
                <a:latin typeface="Montserrat"/>
                <a:ea typeface="Montserrat"/>
                <a:cs typeface="Montserrat"/>
                <a:sym typeface="Montserrat"/>
              </a:rPr>
              <a:t>Ask your PCP/family doctor if you can shadow them</a:t>
            </a:r>
            <a:endParaRPr sz="700">
              <a:latin typeface="Montserrat"/>
              <a:ea typeface="Montserrat"/>
              <a:cs typeface="Montserrat"/>
              <a:sym typeface="Montserrat"/>
            </a:endParaRPr>
          </a:p>
          <a:p>
            <a:pPr indent="-527687" lvl="1" marL="1144274" marR="0" rtl="0" algn="l">
              <a:lnSpc>
                <a:spcPct val="100000"/>
              </a:lnSpc>
              <a:spcBef>
                <a:spcPts val="0"/>
              </a:spcBef>
              <a:spcAft>
                <a:spcPts val="0"/>
              </a:spcAft>
              <a:buClr>
                <a:srgbClr val="FFFFFF"/>
              </a:buClr>
              <a:buSzPts val="4600"/>
              <a:buFont typeface="Montserrat"/>
              <a:buChar char="•"/>
            </a:pPr>
            <a:r>
              <a:rPr i="0" lang="en-US" sz="4600" u="none" cap="none" strike="noStrike">
                <a:solidFill>
                  <a:srgbClr val="FFFFFF"/>
                </a:solidFill>
                <a:latin typeface="Montserrat"/>
                <a:ea typeface="Montserrat"/>
                <a:cs typeface="Montserrat"/>
                <a:sym typeface="Montserrat"/>
              </a:rPr>
              <a:t>Summer is the best time to get shadowing done, but it’s also doable during the school year!</a:t>
            </a:r>
            <a:endParaRPr sz="700">
              <a:latin typeface="Montserrat"/>
              <a:ea typeface="Montserrat"/>
              <a:cs typeface="Montserrat"/>
              <a:sym typeface="Montserrat"/>
            </a:endParaRPr>
          </a:p>
          <a:p>
            <a:pPr indent="-527687" lvl="1" marL="1144274" marR="0" rtl="0" algn="l">
              <a:lnSpc>
                <a:spcPct val="100000"/>
              </a:lnSpc>
              <a:spcBef>
                <a:spcPts val="0"/>
              </a:spcBef>
              <a:spcAft>
                <a:spcPts val="0"/>
              </a:spcAft>
              <a:buClr>
                <a:srgbClr val="FFFFFF"/>
              </a:buClr>
              <a:buSzPts val="4600"/>
              <a:buFont typeface="Montserrat"/>
              <a:buChar char="•"/>
            </a:pPr>
            <a:r>
              <a:rPr i="0" lang="en-US" sz="4600" u="none" cap="none" strike="noStrike">
                <a:solidFill>
                  <a:srgbClr val="FFFFFF"/>
                </a:solidFill>
                <a:latin typeface="Montserrat"/>
                <a:ea typeface="Montserrat"/>
                <a:cs typeface="Montserrat"/>
                <a:sym typeface="Montserrat"/>
              </a:rPr>
              <a:t>If you volunteer in a hospital, ask the doctors in your department if you can shadow them</a:t>
            </a:r>
            <a:endParaRPr sz="700">
              <a:latin typeface="Montserrat"/>
              <a:ea typeface="Montserrat"/>
              <a:cs typeface="Montserrat"/>
              <a:sym typeface="Montserrat"/>
            </a:endParaRPr>
          </a:p>
          <a:p>
            <a:pPr indent="-527687" lvl="1" marL="1144274" marR="0" rtl="0" algn="l">
              <a:lnSpc>
                <a:spcPct val="100000"/>
              </a:lnSpc>
              <a:spcBef>
                <a:spcPts val="0"/>
              </a:spcBef>
              <a:spcAft>
                <a:spcPts val="0"/>
              </a:spcAft>
              <a:buClr>
                <a:srgbClr val="FFFFFF"/>
              </a:buClr>
              <a:buSzPts val="4600"/>
              <a:buFont typeface="Montserrat"/>
              <a:buChar char="•"/>
            </a:pPr>
            <a:r>
              <a:rPr i="0" lang="en-US" sz="4600" u="none" cap="none" strike="noStrike">
                <a:solidFill>
                  <a:srgbClr val="FFFFFF"/>
                </a:solidFill>
                <a:latin typeface="Montserrat"/>
                <a:ea typeface="Montserrat"/>
                <a:cs typeface="Montserrat"/>
                <a:sym typeface="Montserrat"/>
              </a:rPr>
              <a:t>Don’t hesitate to shadow doctors of different specialties - explore your options and which specialties you may enjoy</a:t>
            </a:r>
            <a:endParaRPr sz="700">
              <a:latin typeface="Montserrat"/>
              <a:ea typeface="Montserrat"/>
              <a:cs typeface="Montserrat"/>
              <a:sym typeface="Montserrat"/>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365" name="Shape 365"/>
        <p:cNvGrpSpPr/>
        <p:nvPr/>
      </p:nvGrpSpPr>
      <p:grpSpPr>
        <a:xfrm>
          <a:off x="0" y="0"/>
          <a:ext cx="0" cy="0"/>
          <a:chOff x="0" y="0"/>
          <a:chExt cx="0" cy="0"/>
        </a:xfrm>
      </p:grpSpPr>
      <p:sp>
        <p:nvSpPr>
          <p:cNvPr id="366" name="Google Shape;366;p30"/>
          <p:cNvSpPr/>
          <p:nvPr/>
        </p:nvSpPr>
        <p:spPr>
          <a:xfrm>
            <a:off x="3997129" y="-657511"/>
            <a:ext cx="14592681" cy="10944511"/>
          </a:xfrm>
          <a:custGeom>
            <a:rect b="b" l="l" r="r" t="t"/>
            <a:pathLst>
              <a:path extrusionOk="0" h="10944511" w="14592681">
                <a:moveTo>
                  <a:pt x="0" y="0"/>
                </a:moveTo>
                <a:lnTo>
                  <a:pt x="14592681" y="0"/>
                </a:lnTo>
                <a:lnTo>
                  <a:pt x="14592681" y="10944511"/>
                </a:lnTo>
                <a:lnTo>
                  <a:pt x="0" y="10944511"/>
                </a:lnTo>
                <a:lnTo>
                  <a:pt x="0" y="0"/>
                </a:lnTo>
                <a:close/>
              </a:path>
            </a:pathLst>
          </a:custGeom>
          <a:blipFill rotWithShape="1">
            <a:blip r:embed="rId3">
              <a:alphaModFix/>
            </a:blip>
            <a:stretch>
              <a:fillRect b="0" l="-471" r="-471" t="0"/>
            </a:stretch>
          </a:blipFill>
          <a:ln>
            <a:noFill/>
          </a:ln>
        </p:spPr>
      </p:sp>
      <p:sp>
        <p:nvSpPr>
          <p:cNvPr id="367" name="Google Shape;367;p30"/>
          <p:cNvSpPr/>
          <p:nvPr/>
        </p:nvSpPr>
        <p:spPr>
          <a:xfrm rot="-7020778">
            <a:off x="3309053" y="-3097739"/>
            <a:ext cx="17439639" cy="15803499"/>
          </a:xfrm>
          <a:prstGeom prst="rect">
            <a:avLst/>
          </a:prstGeom>
          <a:solidFill>
            <a:srgbClr val="2B2C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30"/>
          <p:cNvSpPr/>
          <p:nvPr/>
        </p:nvSpPr>
        <p:spPr>
          <a:xfrm rot="-7020778">
            <a:off x="-2414502" y="-5131639"/>
            <a:ext cx="21027899" cy="19391116"/>
          </a:xfrm>
          <a:prstGeom prst="rect">
            <a:avLst/>
          </a:prstGeom>
          <a:solidFill>
            <a:srgbClr val="3334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30"/>
          <p:cNvSpPr/>
          <p:nvPr/>
        </p:nvSpPr>
        <p:spPr>
          <a:xfrm rot="-7020778">
            <a:off x="-2979230" y="-3990097"/>
            <a:ext cx="21027899" cy="19391116"/>
          </a:xfrm>
          <a:prstGeom prst="rect">
            <a:avLst/>
          </a:prstGeom>
          <a:solidFill>
            <a:srgbClr val="3C3D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30"/>
          <p:cNvSpPr/>
          <p:nvPr/>
        </p:nvSpPr>
        <p:spPr>
          <a:xfrm rot="-7020778">
            <a:off x="-3807171" y="-3000955"/>
            <a:ext cx="21027899" cy="19391116"/>
          </a:xfrm>
          <a:prstGeom prst="rect">
            <a:avLst/>
          </a:prstGeom>
          <a:solidFill>
            <a:srgbClr val="4748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30"/>
          <p:cNvSpPr/>
          <p:nvPr/>
        </p:nvSpPr>
        <p:spPr>
          <a:xfrm rot="-7020778">
            <a:off x="-4687044" y="-2032513"/>
            <a:ext cx="21027899" cy="19391116"/>
          </a:xfrm>
          <a:prstGeom prst="rect">
            <a:avLst/>
          </a:prstGeom>
          <a:solidFill>
            <a:srgbClr val="5051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30"/>
          <p:cNvSpPr txBox="1"/>
          <p:nvPr/>
        </p:nvSpPr>
        <p:spPr>
          <a:xfrm>
            <a:off x="277077" y="596922"/>
            <a:ext cx="17733846" cy="1139780"/>
          </a:xfrm>
          <a:prstGeom prst="rect">
            <a:avLst/>
          </a:prstGeom>
          <a:noFill/>
          <a:ln>
            <a:noFill/>
          </a:ln>
        </p:spPr>
        <p:txBody>
          <a:bodyPr anchorCtr="0" anchor="t" bIns="0" lIns="0" spcFirstLastPara="1" rIns="0" wrap="square" tIns="0">
            <a:spAutoFit/>
          </a:bodyPr>
          <a:lstStyle/>
          <a:p>
            <a:pPr indent="0" lvl="0" marL="0" marR="0" rtl="0" algn="ctr">
              <a:lnSpc>
                <a:spcPct val="88998"/>
              </a:lnSpc>
              <a:spcBef>
                <a:spcPts val="0"/>
              </a:spcBef>
              <a:spcAft>
                <a:spcPts val="0"/>
              </a:spcAft>
              <a:buNone/>
            </a:pPr>
            <a:r>
              <a:rPr b="1" i="0" lang="en-US" sz="9353" u="none" cap="none" strike="noStrike">
                <a:solidFill>
                  <a:srgbClr val="FFFFFF"/>
                </a:solidFill>
                <a:latin typeface="Montserrat ExtraBold"/>
                <a:ea typeface="Montserrat ExtraBold"/>
                <a:cs typeface="Montserrat ExtraBold"/>
                <a:sym typeface="Montserrat ExtraBold"/>
              </a:rPr>
              <a:t>LEADERSHIP</a:t>
            </a:r>
            <a:endParaRPr/>
          </a:p>
        </p:txBody>
      </p:sp>
      <p:sp>
        <p:nvSpPr>
          <p:cNvPr id="373" name="Google Shape;373;p30"/>
          <p:cNvSpPr txBox="1"/>
          <p:nvPr/>
        </p:nvSpPr>
        <p:spPr>
          <a:xfrm>
            <a:off x="0" y="3221220"/>
            <a:ext cx="17582700" cy="6649500"/>
          </a:xfrm>
          <a:prstGeom prst="rect">
            <a:avLst/>
          </a:prstGeom>
          <a:noFill/>
          <a:ln>
            <a:noFill/>
          </a:ln>
        </p:spPr>
        <p:txBody>
          <a:bodyPr anchorCtr="0" anchor="t" bIns="0" lIns="0" spcFirstLastPara="1" rIns="0" wrap="square" tIns="0">
            <a:spAutoFit/>
          </a:bodyPr>
          <a:lstStyle/>
          <a:p>
            <a:pPr indent="-527053" lvl="1" marL="1079505" marR="0" rtl="0" algn="l">
              <a:lnSpc>
                <a:spcPct val="100000"/>
              </a:lnSpc>
              <a:spcBef>
                <a:spcPts val="0"/>
              </a:spcBef>
              <a:spcAft>
                <a:spcPts val="0"/>
              </a:spcAft>
              <a:buClr>
                <a:srgbClr val="FFFFFF"/>
              </a:buClr>
              <a:buSzPts val="4800"/>
              <a:buFont typeface="Montserrat"/>
              <a:buChar char="•"/>
            </a:pPr>
            <a:r>
              <a:rPr i="0" lang="en-US" sz="4800" u="none" cap="none" strike="noStrike">
                <a:solidFill>
                  <a:srgbClr val="FFFFFF"/>
                </a:solidFill>
                <a:latin typeface="Montserrat"/>
                <a:ea typeface="Montserrat"/>
                <a:cs typeface="Montserrat"/>
                <a:sym typeface="Montserrat"/>
              </a:rPr>
              <a:t>Stay actively involved with your club -- attend events, fundraisers, and socials. This can help you get to know fellow members better!</a:t>
            </a:r>
            <a:endParaRPr sz="1200">
              <a:latin typeface="Montserrat"/>
              <a:ea typeface="Montserrat"/>
              <a:cs typeface="Montserrat"/>
              <a:sym typeface="Montserrat"/>
            </a:endParaRPr>
          </a:p>
          <a:p>
            <a:pPr indent="-527053" lvl="1" marL="1079505" marR="0" rtl="0" algn="l">
              <a:lnSpc>
                <a:spcPct val="100000"/>
              </a:lnSpc>
              <a:spcBef>
                <a:spcPts val="0"/>
              </a:spcBef>
              <a:spcAft>
                <a:spcPts val="0"/>
              </a:spcAft>
              <a:buClr>
                <a:srgbClr val="FFFFFF"/>
              </a:buClr>
              <a:buSzPts val="4800"/>
              <a:buFont typeface="Montserrat"/>
              <a:buChar char="•"/>
            </a:pPr>
            <a:r>
              <a:rPr i="0" lang="en-US" sz="4800" u="none" cap="none" strike="noStrike">
                <a:solidFill>
                  <a:srgbClr val="FFFFFF"/>
                </a:solidFill>
                <a:latin typeface="Montserrat"/>
                <a:ea typeface="Montserrat"/>
                <a:cs typeface="Montserrat"/>
                <a:sym typeface="Montserrat"/>
              </a:rPr>
              <a:t>Even if you’re not an officer, you can take initiative to plan events or branch into a small organization/passion project</a:t>
            </a:r>
            <a:endParaRPr sz="1200">
              <a:latin typeface="Montserrat"/>
              <a:ea typeface="Montserrat"/>
              <a:cs typeface="Montserrat"/>
              <a:sym typeface="Montserrat"/>
            </a:endParaRPr>
          </a:p>
          <a:p>
            <a:pPr indent="-527053" lvl="1" marL="1079505" marR="0" rtl="0" algn="l">
              <a:lnSpc>
                <a:spcPct val="100000"/>
              </a:lnSpc>
              <a:spcBef>
                <a:spcPts val="0"/>
              </a:spcBef>
              <a:spcAft>
                <a:spcPts val="0"/>
              </a:spcAft>
              <a:buClr>
                <a:srgbClr val="FFFFFF"/>
              </a:buClr>
              <a:buSzPts val="4800"/>
              <a:buFont typeface="Montserrat"/>
              <a:buChar char="•"/>
            </a:pPr>
            <a:r>
              <a:rPr i="0" lang="en-US" sz="4800" u="none" cap="none" strike="noStrike">
                <a:solidFill>
                  <a:srgbClr val="FFFFFF"/>
                </a:solidFill>
                <a:latin typeface="Montserrat"/>
                <a:ea typeface="Montserrat"/>
                <a:cs typeface="Montserrat"/>
                <a:sym typeface="Montserrat"/>
              </a:rPr>
              <a:t>You can be an officer for premed and non-premed clubs -- show diversity in your interests and extracurriculars!</a:t>
            </a:r>
            <a:endParaRPr sz="1200">
              <a:latin typeface="Montserrat"/>
              <a:ea typeface="Montserrat"/>
              <a:cs typeface="Montserrat"/>
              <a:sym typeface="Montserrat"/>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377" name="Shape 377"/>
        <p:cNvGrpSpPr/>
        <p:nvPr/>
      </p:nvGrpSpPr>
      <p:grpSpPr>
        <a:xfrm>
          <a:off x="0" y="0"/>
          <a:ext cx="0" cy="0"/>
          <a:chOff x="0" y="0"/>
          <a:chExt cx="0" cy="0"/>
        </a:xfrm>
      </p:grpSpPr>
      <p:sp>
        <p:nvSpPr>
          <p:cNvPr id="378" name="Google Shape;378;p31"/>
          <p:cNvSpPr/>
          <p:nvPr/>
        </p:nvSpPr>
        <p:spPr>
          <a:xfrm>
            <a:off x="3997129" y="-657511"/>
            <a:ext cx="14592681" cy="10944511"/>
          </a:xfrm>
          <a:custGeom>
            <a:rect b="b" l="l" r="r" t="t"/>
            <a:pathLst>
              <a:path extrusionOk="0" h="10944511" w="14592681">
                <a:moveTo>
                  <a:pt x="0" y="0"/>
                </a:moveTo>
                <a:lnTo>
                  <a:pt x="14592681" y="0"/>
                </a:lnTo>
                <a:lnTo>
                  <a:pt x="14592681" y="10944511"/>
                </a:lnTo>
                <a:lnTo>
                  <a:pt x="0" y="10944511"/>
                </a:lnTo>
                <a:lnTo>
                  <a:pt x="0" y="0"/>
                </a:lnTo>
                <a:close/>
              </a:path>
            </a:pathLst>
          </a:custGeom>
          <a:blipFill rotWithShape="1">
            <a:blip r:embed="rId3">
              <a:alphaModFix/>
            </a:blip>
            <a:stretch>
              <a:fillRect b="0" l="-471" r="-471" t="0"/>
            </a:stretch>
          </a:blipFill>
          <a:ln>
            <a:noFill/>
          </a:ln>
        </p:spPr>
      </p:sp>
      <p:sp>
        <p:nvSpPr>
          <p:cNvPr id="379" name="Google Shape;379;p31"/>
          <p:cNvSpPr/>
          <p:nvPr/>
        </p:nvSpPr>
        <p:spPr>
          <a:xfrm rot="-7020778">
            <a:off x="3309053" y="-3097739"/>
            <a:ext cx="17439639" cy="15803499"/>
          </a:xfrm>
          <a:prstGeom prst="rect">
            <a:avLst/>
          </a:prstGeom>
          <a:solidFill>
            <a:srgbClr val="2B2C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31"/>
          <p:cNvSpPr/>
          <p:nvPr/>
        </p:nvSpPr>
        <p:spPr>
          <a:xfrm rot="-7020778">
            <a:off x="-2414502" y="-5131639"/>
            <a:ext cx="21027899" cy="19391116"/>
          </a:xfrm>
          <a:prstGeom prst="rect">
            <a:avLst/>
          </a:prstGeom>
          <a:solidFill>
            <a:srgbClr val="3334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31"/>
          <p:cNvSpPr/>
          <p:nvPr/>
        </p:nvSpPr>
        <p:spPr>
          <a:xfrm rot="-7020778">
            <a:off x="-2979230" y="-3990097"/>
            <a:ext cx="21027899" cy="19391116"/>
          </a:xfrm>
          <a:prstGeom prst="rect">
            <a:avLst/>
          </a:prstGeom>
          <a:solidFill>
            <a:srgbClr val="3C3D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31"/>
          <p:cNvSpPr/>
          <p:nvPr/>
        </p:nvSpPr>
        <p:spPr>
          <a:xfrm rot="-7020778">
            <a:off x="-3807171" y="-3000955"/>
            <a:ext cx="21027899" cy="19391116"/>
          </a:xfrm>
          <a:prstGeom prst="rect">
            <a:avLst/>
          </a:prstGeom>
          <a:solidFill>
            <a:srgbClr val="4748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31"/>
          <p:cNvSpPr/>
          <p:nvPr/>
        </p:nvSpPr>
        <p:spPr>
          <a:xfrm rot="-7020778">
            <a:off x="-4687044" y="-2032513"/>
            <a:ext cx="21027899" cy="19391116"/>
          </a:xfrm>
          <a:prstGeom prst="rect">
            <a:avLst/>
          </a:prstGeom>
          <a:solidFill>
            <a:srgbClr val="5051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31"/>
          <p:cNvSpPr txBox="1"/>
          <p:nvPr/>
        </p:nvSpPr>
        <p:spPr>
          <a:xfrm>
            <a:off x="277077" y="596922"/>
            <a:ext cx="17733846" cy="1139780"/>
          </a:xfrm>
          <a:prstGeom prst="rect">
            <a:avLst/>
          </a:prstGeom>
          <a:noFill/>
          <a:ln>
            <a:noFill/>
          </a:ln>
        </p:spPr>
        <p:txBody>
          <a:bodyPr anchorCtr="0" anchor="t" bIns="0" lIns="0" spcFirstLastPara="1" rIns="0" wrap="square" tIns="0">
            <a:spAutoFit/>
          </a:bodyPr>
          <a:lstStyle/>
          <a:p>
            <a:pPr indent="0" lvl="0" marL="0" marR="0" rtl="0" algn="ctr">
              <a:lnSpc>
                <a:spcPct val="88998"/>
              </a:lnSpc>
              <a:spcBef>
                <a:spcPts val="0"/>
              </a:spcBef>
              <a:spcAft>
                <a:spcPts val="0"/>
              </a:spcAft>
              <a:buNone/>
            </a:pPr>
            <a:r>
              <a:rPr b="1" i="0" lang="en-US" sz="9353" u="none" cap="none" strike="noStrike">
                <a:solidFill>
                  <a:srgbClr val="FFFFFF"/>
                </a:solidFill>
                <a:latin typeface="Montserrat ExtraBold"/>
                <a:ea typeface="Montserrat ExtraBold"/>
                <a:cs typeface="Montserrat ExtraBold"/>
                <a:sym typeface="Montserrat ExtraBold"/>
              </a:rPr>
              <a:t>RESEARCH</a:t>
            </a:r>
            <a:endParaRPr/>
          </a:p>
        </p:txBody>
      </p:sp>
      <p:sp>
        <p:nvSpPr>
          <p:cNvPr id="385" name="Google Shape;385;p31"/>
          <p:cNvSpPr txBox="1"/>
          <p:nvPr/>
        </p:nvSpPr>
        <p:spPr>
          <a:xfrm>
            <a:off x="0" y="2301874"/>
            <a:ext cx="17582700" cy="7619100"/>
          </a:xfrm>
          <a:prstGeom prst="rect">
            <a:avLst/>
          </a:prstGeom>
          <a:noFill/>
          <a:ln>
            <a:noFill/>
          </a:ln>
        </p:spPr>
        <p:txBody>
          <a:bodyPr anchorCtr="0" anchor="t" bIns="0" lIns="0" spcFirstLastPara="1" rIns="0" wrap="square" tIns="0">
            <a:spAutoFit/>
          </a:bodyPr>
          <a:lstStyle/>
          <a:p>
            <a:pPr indent="-508003" lvl="1" marL="1079505" marR="0" rtl="0" algn="l">
              <a:lnSpc>
                <a:spcPct val="100000"/>
              </a:lnSpc>
              <a:spcBef>
                <a:spcPts val="0"/>
              </a:spcBef>
              <a:spcAft>
                <a:spcPts val="0"/>
              </a:spcAft>
              <a:buClr>
                <a:srgbClr val="FFFFFF"/>
              </a:buClr>
              <a:buSzPts val="4500"/>
              <a:buFont typeface="Montserrat"/>
              <a:buChar char="•"/>
            </a:pPr>
            <a:r>
              <a:rPr i="0" lang="en-US" sz="4500" u="none" cap="none" strike="noStrike">
                <a:solidFill>
                  <a:srgbClr val="FFFFFF"/>
                </a:solidFill>
                <a:latin typeface="Montserrat"/>
                <a:ea typeface="Montserrat"/>
                <a:cs typeface="Montserrat"/>
                <a:sym typeface="Montserrat"/>
              </a:rPr>
              <a:t>You can do different types of research: bench-based or clinical in STEM or humanities</a:t>
            </a:r>
            <a:endParaRPr sz="900">
              <a:latin typeface="Montserrat"/>
              <a:ea typeface="Montserrat"/>
              <a:cs typeface="Montserrat"/>
              <a:sym typeface="Montserrat"/>
            </a:endParaRPr>
          </a:p>
          <a:p>
            <a:pPr indent="-508003" lvl="1" marL="1079505" marR="0" rtl="0" algn="l">
              <a:lnSpc>
                <a:spcPct val="100000"/>
              </a:lnSpc>
              <a:spcBef>
                <a:spcPts val="0"/>
              </a:spcBef>
              <a:spcAft>
                <a:spcPts val="0"/>
              </a:spcAft>
              <a:buClr>
                <a:srgbClr val="FFFFFF"/>
              </a:buClr>
              <a:buSzPts val="4500"/>
              <a:buFont typeface="Montserrat"/>
              <a:buChar char="•"/>
            </a:pPr>
            <a:r>
              <a:rPr i="0" lang="en-US" sz="4500" u="none" cap="none" strike="noStrike">
                <a:solidFill>
                  <a:srgbClr val="FFFFFF"/>
                </a:solidFill>
                <a:latin typeface="Montserrat"/>
                <a:ea typeface="Montserrat"/>
                <a:cs typeface="Montserrat"/>
                <a:sym typeface="Montserrat"/>
              </a:rPr>
              <a:t>How can you find research?</a:t>
            </a:r>
            <a:endParaRPr sz="900">
              <a:latin typeface="Montserrat"/>
              <a:ea typeface="Montserrat"/>
              <a:cs typeface="Montserrat"/>
              <a:sym typeface="Montserrat"/>
            </a:endParaRPr>
          </a:p>
          <a:p>
            <a:pPr indent="-687920" lvl="2" marL="2159011" marR="0" rtl="0" algn="l">
              <a:lnSpc>
                <a:spcPct val="100000"/>
              </a:lnSpc>
              <a:spcBef>
                <a:spcPts val="0"/>
              </a:spcBef>
              <a:spcAft>
                <a:spcPts val="0"/>
              </a:spcAft>
              <a:buClr>
                <a:srgbClr val="FFFFFF"/>
              </a:buClr>
              <a:buSzPts val="4500"/>
              <a:buFont typeface="Montserrat"/>
              <a:buChar char="⚬"/>
            </a:pPr>
            <a:r>
              <a:rPr i="0" lang="en-US" sz="4500" u="none" cap="none" strike="noStrike">
                <a:solidFill>
                  <a:srgbClr val="FFFFFF"/>
                </a:solidFill>
                <a:latin typeface="Montserrat"/>
                <a:ea typeface="Montserrat"/>
                <a:cs typeface="Montserrat"/>
                <a:sym typeface="Montserrat"/>
              </a:rPr>
              <a:t>Asking professors for classes you take</a:t>
            </a:r>
            <a:endParaRPr sz="900">
              <a:latin typeface="Montserrat"/>
              <a:ea typeface="Montserrat"/>
              <a:cs typeface="Montserrat"/>
              <a:sym typeface="Montserrat"/>
            </a:endParaRPr>
          </a:p>
          <a:p>
            <a:pPr indent="-687920" lvl="2" marL="2159011" marR="0" rtl="0" algn="l">
              <a:lnSpc>
                <a:spcPct val="100000"/>
              </a:lnSpc>
              <a:spcBef>
                <a:spcPts val="0"/>
              </a:spcBef>
              <a:spcAft>
                <a:spcPts val="0"/>
              </a:spcAft>
              <a:buClr>
                <a:srgbClr val="FFFFFF"/>
              </a:buClr>
              <a:buSzPts val="4500"/>
              <a:buFont typeface="Montserrat"/>
              <a:buChar char="⚬"/>
            </a:pPr>
            <a:r>
              <a:rPr i="0" lang="en-US" sz="4500" u="none" cap="none" strike="noStrike">
                <a:solidFill>
                  <a:srgbClr val="FFFFFF"/>
                </a:solidFill>
                <a:latin typeface="Montserrat"/>
                <a:ea typeface="Montserrat"/>
                <a:cs typeface="Montserrat"/>
                <a:sym typeface="Montserrat"/>
              </a:rPr>
              <a:t>Internships/ongoing studies at clinics/labs</a:t>
            </a:r>
            <a:endParaRPr sz="900">
              <a:latin typeface="Montserrat"/>
              <a:ea typeface="Montserrat"/>
              <a:cs typeface="Montserrat"/>
              <a:sym typeface="Montserrat"/>
            </a:endParaRPr>
          </a:p>
          <a:p>
            <a:pPr indent="-687920" lvl="2" marL="2159011" marR="0" rtl="0" algn="l">
              <a:lnSpc>
                <a:spcPct val="100000"/>
              </a:lnSpc>
              <a:spcBef>
                <a:spcPts val="0"/>
              </a:spcBef>
              <a:spcAft>
                <a:spcPts val="0"/>
              </a:spcAft>
              <a:buClr>
                <a:srgbClr val="FFFFFF"/>
              </a:buClr>
              <a:buSzPts val="4500"/>
              <a:buFont typeface="Montserrat"/>
              <a:buChar char="⚬"/>
            </a:pPr>
            <a:r>
              <a:rPr i="0" lang="en-US" sz="4500" u="none" cap="none" strike="noStrike">
                <a:solidFill>
                  <a:srgbClr val="FFFFFF"/>
                </a:solidFill>
                <a:latin typeface="Montserrat"/>
                <a:ea typeface="Montserrat"/>
                <a:cs typeface="Montserrat"/>
                <a:sym typeface="Montserrat"/>
              </a:rPr>
              <a:t>UTD's Student Research Application</a:t>
            </a:r>
            <a:endParaRPr sz="900">
              <a:latin typeface="Montserrat"/>
              <a:ea typeface="Montserrat"/>
              <a:cs typeface="Montserrat"/>
              <a:sym typeface="Montserrat"/>
            </a:endParaRPr>
          </a:p>
          <a:p>
            <a:pPr indent="-687920" lvl="2" marL="2159011" marR="0" rtl="0" algn="l">
              <a:lnSpc>
                <a:spcPct val="100000"/>
              </a:lnSpc>
              <a:spcBef>
                <a:spcPts val="0"/>
              </a:spcBef>
              <a:spcAft>
                <a:spcPts val="0"/>
              </a:spcAft>
              <a:buClr>
                <a:srgbClr val="FFFFFF"/>
              </a:buClr>
              <a:buSzPts val="4500"/>
              <a:buFont typeface="Montserrat"/>
              <a:buChar char="⚬"/>
            </a:pPr>
            <a:r>
              <a:rPr i="0" lang="en-US" sz="4500" u="none" cap="none" strike="noStrike">
                <a:solidFill>
                  <a:srgbClr val="FFFFFF"/>
                </a:solidFill>
                <a:latin typeface="Montserrat"/>
                <a:ea typeface="Montserrat"/>
                <a:cs typeface="Montserrat"/>
                <a:sym typeface="Montserrat"/>
              </a:rPr>
              <a:t>Cold-emailing different professors and labs</a:t>
            </a:r>
            <a:endParaRPr sz="900">
              <a:latin typeface="Montserrat"/>
              <a:ea typeface="Montserrat"/>
              <a:cs typeface="Montserrat"/>
              <a:sym typeface="Montserrat"/>
            </a:endParaRPr>
          </a:p>
          <a:p>
            <a:pPr indent="-508003" lvl="1" marL="1079505" marR="0" rtl="0" algn="l">
              <a:lnSpc>
                <a:spcPct val="100000"/>
              </a:lnSpc>
              <a:spcBef>
                <a:spcPts val="0"/>
              </a:spcBef>
              <a:spcAft>
                <a:spcPts val="0"/>
              </a:spcAft>
              <a:buClr>
                <a:srgbClr val="FFFFFF"/>
              </a:buClr>
              <a:buSzPts val="4500"/>
              <a:buFont typeface="Montserrat"/>
              <a:buChar char="•"/>
            </a:pPr>
            <a:r>
              <a:rPr i="0" lang="en-US" sz="4500" u="none" cap="none" strike="noStrike">
                <a:solidFill>
                  <a:srgbClr val="FFFFFF"/>
                </a:solidFill>
                <a:latin typeface="Montserrat"/>
                <a:ea typeface="Montserrat"/>
                <a:cs typeface="Montserrat"/>
                <a:sym typeface="Montserrat"/>
              </a:rPr>
              <a:t>Interested in UTSW research? Apply for the Green Fellowship (junior/senior year), TEMRAP (research at UTSW and the Clements University Hospital), and SURF (Summer Undergraduate Research Fellowship)</a:t>
            </a:r>
            <a:endParaRPr sz="900">
              <a:latin typeface="Montserrat"/>
              <a:ea typeface="Montserrat"/>
              <a:cs typeface="Montserrat"/>
              <a:sym typeface="Montserrat"/>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389" name="Shape 389"/>
        <p:cNvGrpSpPr/>
        <p:nvPr/>
      </p:nvGrpSpPr>
      <p:grpSpPr>
        <a:xfrm>
          <a:off x="0" y="0"/>
          <a:ext cx="0" cy="0"/>
          <a:chOff x="0" y="0"/>
          <a:chExt cx="0" cy="0"/>
        </a:xfrm>
      </p:grpSpPr>
      <p:sp>
        <p:nvSpPr>
          <p:cNvPr id="390" name="Google Shape;390;p32"/>
          <p:cNvSpPr/>
          <p:nvPr/>
        </p:nvSpPr>
        <p:spPr>
          <a:xfrm>
            <a:off x="3997129" y="-657511"/>
            <a:ext cx="14592681" cy="10944511"/>
          </a:xfrm>
          <a:custGeom>
            <a:rect b="b" l="l" r="r" t="t"/>
            <a:pathLst>
              <a:path extrusionOk="0" h="10944511" w="14592681">
                <a:moveTo>
                  <a:pt x="0" y="0"/>
                </a:moveTo>
                <a:lnTo>
                  <a:pt x="14592681" y="0"/>
                </a:lnTo>
                <a:lnTo>
                  <a:pt x="14592681" y="10944511"/>
                </a:lnTo>
                <a:lnTo>
                  <a:pt x="0" y="10944511"/>
                </a:lnTo>
                <a:lnTo>
                  <a:pt x="0" y="0"/>
                </a:lnTo>
                <a:close/>
              </a:path>
            </a:pathLst>
          </a:custGeom>
          <a:blipFill rotWithShape="1">
            <a:blip r:embed="rId3">
              <a:alphaModFix/>
            </a:blip>
            <a:stretch>
              <a:fillRect b="0" l="-471" r="-471" t="0"/>
            </a:stretch>
          </a:blipFill>
          <a:ln>
            <a:noFill/>
          </a:ln>
        </p:spPr>
      </p:sp>
      <p:sp>
        <p:nvSpPr>
          <p:cNvPr id="391" name="Google Shape;391;p32"/>
          <p:cNvSpPr/>
          <p:nvPr/>
        </p:nvSpPr>
        <p:spPr>
          <a:xfrm rot="-7020778">
            <a:off x="3309053" y="-3097739"/>
            <a:ext cx="17439639" cy="15803499"/>
          </a:xfrm>
          <a:prstGeom prst="rect">
            <a:avLst/>
          </a:prstGeom>
          <a:solidFill>
            <a:srgbClr val="2B2C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32"/>
          <p:cNvSpPr/>
          <p:nvPr/>
        </p:nvSpPr>
        <p:spPr>
          <a:xfrm rot="-7020778">
            <a:off x="-2414502" y="-5131639"/>
            <a:ext cx="21027899" cy="19391116"/>
          </a:xfrm>
          <a:prstGeom prst="rect">
            <a:avLst/>
          </a:prstGeom>
          <a:solidFill>
            <a:srgbClr val="3334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32"/>
          <p:cNvSpPr/>
          <p:nvPr/>
        </p:nvSpPr>
        <p:spPr>
          <a:xfrm rot="-7020778">
            <a:off x="-2979230" y="-3990097"/>
            <a:ext cx="21027899" cy="19391116"/>
          </a:xfrm>
          <a:prstGeom prst="rect">
            <a:avLst/>
          </a:prstGeom>
          <a:solidFill>
            <a:srgbClr val="3C3D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32"/>
          <p:cNvSpPr/>
          <p:nvPr/>
        </p:nvSpPr>
        <p:spPr>
          <a:xfrm rot="-7020778">
            <a:off x="-3807171" y="-3000955"/>
            <a:ext cx="21027899" cy="19391116"/>
          </a:xfrm>
          <a:prstGeom prst="rect">
            <a:avLst/>
          </a:prstGeom>
          <a:solidFill>
            <a:srgbClr val="4748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32"/>
          <p:cNvSpPr/>
          <p:nvPr/>
        </p:nvSpPr>
        <p:spPr>
          <a:xfrm rot="-7020778">
            <a:off x="-4687044" y="-2032513"/>
            <a:ext cx="21027899" cy="19391116"/>
          </a:xfrm>
          <a:prstGeom prst="rect">
            <a:avLst/>
          </a:prstGeom>
          <a:solidFill>
            <a:srgbClr val="5051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32"/>
          <p:cNvSpPr txBox="1"/>
          <p:nvPr/>
        </p:nvSpPr>
        <p:spPr>
          <a:xfrm>
            <a:off x="277077" y="596922"/>
            <a:ext cx="17733900" cy="1062000"/>
          </a:xfrm>
          <a:prstGeom prst="rect">
            <a:avLst/>
          </a:prstGeom>
          <a:noFill/>
          <a:ln>
            <a:noFill/>
          </a:ln>
        </p:spPr>
        <p:txBody>
          <a:bodyPr anchorCtr="0" anchor="t" bIns="0" lIns="0" spcFirstLastPara="1" rIns="0" wrap="square" tIns="0">
            <a:spAutoFit/>
          </a:bodyPr>
          <a:lstStyle/>
          <a:p>
            <a:pPr indent="0" lvl="0" marL="0" marR="0" rtl="0" algn="ctr">
              <a:lnSpc>
                <a:spcPct val="88998"/>
              </a:lnSpc>
              <a:spcBef>
                <a:spcPts val="0"/>
              </a:spcBef>
              <a:spcAft>
                <a:spcPts val="0"/>
              </a:spcAft>
              <a:buNone/>
            </a:pPr>
            <a:r>
              <a:rPr b="1" i="0" lang="en-US" sz="7753" u="none" cap="none" strike="noStrike">
                <a:solidFill>
                  <a:srgbClr val="FFFFFF"/>
                </a:solidFill>
                <a:latin typeface="Montserrat ExtraBold"/>
                <a:ea typeface="Montserrat ExtraBold"/>
                <a:cs typeface="Montserrat ExtraBold"/>
                <a:sym typeface="Montserrat ExtraBold"/>
              </a:rPr>
              <a:t>RESEARCH EMAIL TEMPLATE</a:t>
            </a:r>
            <a:endParaRPr sz="100"/>
          </a:p>
        </p:txBody>
      </p:sp>
      <p:sp>
        <p:nvSpPr>
          <p:cNvPr id="397" name="Google Shape;397;p32"/>
          <p:cNvSpPr txBox="1"/>
          <p:nvPr/>
        </p:nvSpPr>
        <p:spPr>
          <a:xfrm>
            <a:off x="1315640" y="1945271"/>
            <a:ext cx="15656700" cy="8081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i="0" lang="en-US" sz="3500" u="none" cap="none" strike="noStrike">
                <a:solidFill>
                  <a:srgbClr val="FFFFFF"/>
                </a:solidFill>
                <a:latin typeface="Montserrat"/>
                <a:ea typeface="Montserrat"/>
                <a:cs typeface="Montserrat"/>
                <a:sym typeface="Montserrat"/>
              </a:rPr>
              <a:t>Hello Dr. (Name)</a:t>
            </a:r>
            <a:endParaRPr sz="800">
              <a:latin typeface="Montserrat"/>
              <a:ea typeface="Montserrat"/>
              <a:cs typeface="Montserrat"/>
              <a:sym typeface="Montserrat"/>
            </a:endParaRPr>
          </a:p>
          <a:p>
            <a:pPr indent="0" lvl="0" marL="0" marR="0" rtl="0" algn="l">
              <a:lnSpc>
                <a:spcPct val="100000"/>
              </a:lnSpc>
              <a:spcBef>
                <a:spcPts val="0"/>
              </a:spcBef>
              <a:spcAft>
                <a:spcPts val="0"/>
              </a:spcAft>
              <a:buNone/>
            </a:pPr>
            <a:r>
              <a:t/>
            </a:r>
            <a:endParaRPr i="0" sz="3500" u="none" cap="none" strike="noStrike">
              <a:solidFill>
                <a:srgbClr val="FFFFFF"/>
              </a:solidFill>
              <a:latin typeface="Montserrat"/>
              <a:ea typeface="Montserrat"/>
              <a:cs typeface="Montserrat"/>
              <a:sym typeface="Montserrat"/>
            </a:endParaRPr>
          </a:p>
          <a:p>
            <a:pPr indent="0" lvl="0" marL="0" marR="0" rtl="0" algn="l">
              <a:lnSpc>
                <a:spcPct val="100000"/>
              </a:lnSpc>
              <a:spcBef>
                <a:spcPts val="0"/>
              </a:spcBef>
              <a:spcAft>
                <a:spcPts val="0"/>
              </a:spcAft>
              <a:buNone/>
            </a:pPr>
            <a:r>
              <a:rPr i="0" lang="en-US" sz="3500" u="none" cap="none" strike="noStrike">
                <a:solidFill>
                  <a:srgbClr val="FFFFFF"/>
                </a:solidFill>
                <a:latin typeface="Montserrat"/>
                <a:ea typeface="Montserrat"/>
                <a:cs typeface="Montserrat"/>
                <a:sym typeface="Montserrat"/>
              </a:rPr>
              <a:t>My name is (name) and I am a (undergrad year) (major). I am interested in (topic the lab researches). I was particularly interested in your article about (elaborate on an article you've read --show interest in their lab topic).</a:t>
            </a:r>
            <a:endParaRPr sz="800">
              <a:latin typeface="Montserrat"/>
              <a:ea typeface="Montserrat"/>
              <a:cs typeface="Montserrat"/>
              <a:sym typeface="Montserrat"/>
            </a:endParaRPr>
          </a:p>
          <a:p>
            <a:pPr indent="0" lvl="0" marL="0" marR="0" rtl="0" algn="l">
              <a:lnSpc>
                <a:spcPct val="100000"/>
              </a:lnSpc>
              <a:spcBef>
                <a:spcPts val="0"/>
              </a:spcBef>
              <a:spcAft>
                <a:spcPts val="0"/>
              </a:spcAft>
              <a:buNone/>
            </a:pPr>
            <a:r>
              <a:t/>
            </a:r>
            <a:endParaRPr i="0" sz="3500" u="none" cap="none" strike="noStrike">
              <a:solidFill>
                <a:srgbClr val="FFFFFF"/>
              </a:solidFill>
              <a:latin typeface="Montserrat"/>
              <a:ea typeface="Montserrat"/>
              <a:cs typeface="Montserrat"/>
              <a:sym typeface="Montserrat"/>
            </a:endParaRPr>
          </a:p>
          <a:p>
            <a:pPr indent="0" lvl="0" marL="0" marR="0" rtl="0" algn="l">
              <a:lnSpc>
                <a:spcPct val="100000"/>
              </a:lnSpc>
              <a:spcBef>
                <a:spcPts val="0"/>
              </a:spcBef>
              <a:spcAft>
                <a:spcPts val="0"/>
              </a:spcAft>
              <a:buNone/>
            </a:pPr>
            <a:r>
              <a:rPr i="0" lang="en-US" sz="3500" u="none" cap="none" strike="noStrike">
                <a:solidFill>
                  <a:srgbClr val="FFFFFF"/>
                </a:solidFill>
                <a:latin typeface="Montserrat"/>
                <a:ea typeface="Montserrat"/>
                <a:cs typeface="Montserrat"/>
                <a:sym typeface="Montserrat"/>
              </a:rPr>
              <a:t>I would love to know if there are any opportunities to join your lab for the Fall 2023 and Spring 2024 semesters. I have taken (relevant courses), which have taught me (relevant topics).  Although I do not have experience in lab research, I am a very fast learner and can adapt to different environments.</a:t>
            </a:r>
            <a:endParaRPr sz="800">
              <a:latin typeface="Montserrat"/>
              <a:ea typeface="Montserrat"/>
              <a:cs typeface="Montserrat"/>
              <a:sym typeface="Montserrat"/>
            </a:endParaRPr>
          </a:p>
          <a:p>
            <a:pPr indent="0" lvl="0" marL="0" marR="0" rtl="0" algn="l">
              <a:lnSpc>
                <a:spcPct val="100000"/>
              </a:lnSpc>
              <a:spcBef>
                <a:spcPts val="0"/>
              </a:spcBef>
              <a:spcAft>
                <a:spcPts val="0"/>
              </a:spcAft>
              <a:buNone/>
            </a:pPr>
            <a:r>
              <a:t/>
            </a:r>
            <a:endParaRPr i="0" sz="3500" u="none" cap="none" strike="noStrike">
              <a:solidFill>
                <a:srgbClr val="FFFFFF"/>
              </a:solidFill>
              <a:latin typeface="Montserrat"/>
              <a:ea typeface="Montserrat"/>
              <a:cs typeface="Montserrat"/>
              <a:sym typeface="Montserrat"/>
            </a:endParaRPr>
          </a:p>
          <a:p>
            <a:pPr indent="0" lvl="0" marL="0" marR="0" rtl="0" algn="l">
              <a:lnSpc>
                <a:spcPct val="100000"/>
              </a:lnSpc>
              <a:spcBef>
                <a:spcPts val="0"/>
              </a:spcBef>
              <a:spcAft>
                <a:spcPts val="0"/>
              </a:spcAft>
              <a:buNone/>
            </a:pPr>
            <a:r>
              <a:rPr i="0" lang="en-US" sz="3500" u="none" cap="none" strike="noStrike">
                <a:solidFill>
                  <a:srgbClr val="FFFFFF"/>
                </a:solidFill>
                <a:latin typeface="Montserrat"/>
                <a:ea typeface="Montserrat"/>
                <a:cs typeface="Montserrat"/>
                <a:sym typeface="Montserrat"/>
              </a:rPr>
              <a:t>Please let me know if there are any opportunities to participate in this research -- it would be an honor to join this lab.</a:t>
            </a:r>
            <a:endParaRPr sz="800">
              <a:latin typeface="Montserrat"/>
              <a:ea typeface="Montserrat"/>
              <a:cs typeface="Montserrat"/>
              <a:sym typeface="Montserrat"/>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401" name="Shape 401"/>
        <p:cNvGrpSpPr/>
        <p:nvPr/>
      </p:nvGrpSpPr>
      <p:grpSpPr>
        <a:xfrm>
          <a:off x="0" y="0"/>
          <a:ext cx="0" cy="0"/>
          <a:chOff x="0" y="0"/>
          <a:chExt cx="0" cy="0"/>
        </a:xfrm>
      </p:grpSpPr>
      <p:sp>
        <p:nvSpPr>
          <p:cNvPr id="402" name="Google Shape;402;p33"/>
          <p:cNvSpPr/>
          <p:nvPr/>
        </p:nvSpPr>
        <p:spPr>
          <a:xfrm>
            <a:off x="3997129" y="-657511"/>
            <a:ext cx="14592681" cy="10944511"/>
          </a:xfrm>
          <a:custGeom>
            <a:rect b="b" l="l" r="r" t="t"/>
            <a:pathLst>
              <a:path extrusionOk="0" h="10944511" w="14592681">
                <a:moveTo>
                  <a:pt x="0" y="0"/>
                </a:moveTo>
                <a:lnTo>
                  <a:pt x="14592681" y="0"/>
                </a:lnTo>
                <a:lnTo>
                  <a:pt x="14592681" y="10944511"/>
                </a:lnTo>
                <a:lnTo>
                  <a:pt x="0" y="10944511"/>
                </a:lnTo>
                <a:lnTo>
                  <a:pt x="0" y="0"/>
                </a:lnTo>
                <a:close/>
              </a:path>
            </a:pathLst>
          </a:custGeom>
          <a:blipFill rotWithShape="1">
            <a:blip r:embed="rId3">
              <a:alphaModFix/>
            </a:blip>
            <a:stretch>
              <a:fillRect b="0" l="-471" r="-471" t="0"/>
            </a:stretch>
          </a:blipFill>
          <a:ln>
            <a:noFill/>
          </a:ln>
        </p:spPr>
      </p:sp>
      <p:sp>
        <p:nvSpPr>
          <p:cNvPr id="403" name="Google Shape;403;p33"/>
          <p:cNvSpPr/>
          <p:nvPr/>
        </p:nvSpPr>
        <p:spPr>
          <a:xfrm rot="-7020778">
            <a:off x="3309053" y="-3097739"/>
            <a:ext cx="17439639" cy="15803499"/>
          </a:xfrm>
          <a:prstGeom prst="rect">
            <a:avLst/>
          </a:prstGeom>
          <a:solidFill>
            <a:srgbClr val="2B2C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33"/>
          <p:cNvSpPr/>
          <p:nvPr/>
        </p:nvSpPr>
        <p:spPr>
          <a:xfrm rot="-7020778">
            <a:off x="-2414502" y="-5131639"/>
            <a:ext cx="21027899" cy="19391116"/>
          </a:xfrm>
          <a:prstGeom prst="rect">
            <a:avLst/>
          </a:prstGeom>
          <a:solidFill>
            <a:srgbClr val="3334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33"/>
          <p:cNvSpPr/>
          <p:nvPr/>
        </p:nvSpPr>
        <p:spPr>
          <a:xfrm rot="-7020778">
            <a:off x="-2979230" y="-3990097"/>
            <a:ext cx="21027899" cy="19391116"/>
          </a:xfrm>
          <a:prstGeom prst="rect">
            <a:avLst/>
          </a:prstGeom>
          <a:solidFill>
            <a:srgbClr val="3C3D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33"/>
          <p:cNvSpPr/>
          <p:nvPr/>
        </p:nvSpPr>
        <p:spPr>
          <a:xfrm rot="-7020778">
            <a:off x="-3807171" y="-3000955"/>
            <a:ext cx="21027899" cy="19391116"/>
          </a:xfrm>
          <a:prstGeom prst="rect">
            <a:avLst/>
          </a:prstGeom>
          <a:solidFill>
            <a:srgbClr val="4748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33"/>
          <p:cNvSpPr/>
          <p:nvPr/>
        </p:nvSpPr>
        <p:spPr>
          <a:xfrm rot="-7020778">
            <a:off x="-4687044" y="-2032513"/>
            <a:ext cx="21027899" cy="19391116"/>
          </a:xfrm>
          <a:prstGeom prst="rect">
            <a:avLst/>
          </a:prstGeom>
          <a:solidFill>
            <a:srgbClr val="5051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33"/>
          <p:cNvSpPr txBox="1"/>
          <p:nvPr/>
        </p:nvSpPr>
        <p:spPr>
          <a:xfrm>
            <a:off x="277077" y="596922"/>
            <a:ext cx="17733846" cy="1139780"/>
          </a:xfrm>
          <a:prstGeom prst="rect">
            <a:avLst/>
          </a:prstGeom>
          <a:noFill/>
          <a:ln>
            <a:noFill/>
          </a:ln>
        </p:spPr>
        <p:txBody>
          <a:bodyPr anchorCtr="0" anchor="t" bIns="0" lIns="0" spcFirstLastPara="1" rIns="0" wrap="square" tIns="0">
            <a:spAutoFit/>
          </a:bodyPr>
          <a:lstStyle/>
          <a:p>
            <a:pPr indent="0" lvl="0" marL="0" marR="0" rtl="0" algn="ctr">
              <a:lnSpc>
                <a:spcPct val="88998"/>
              </a:lnSpc>
              <a:spcBef>
                <a:spcPts val="0"/>
              </a:spcBef>
              <a:spcAft>
                <a:spcPts val="0"/>
              </a:spcAft>
              <a:buNone/>
            </a:pPr>
            <a:r>
              <a:rPr b="1" i="0" lang="en-US" sz="9353" u="none" cap="none" strike="noStrike">
                <a:solidFill>
                  <a:srgbClr val="FFFFFF"/>
                </a:solidFill>
                <a:latin typeface="Montserrat ExtraBold"/>
                <a:ea typeface="Montserrat ExtraBold"/>
                <a:cs typeface="Montserrat ExtraBold"/>
                <a:sym typeface="Montserrat ExtraBold"/>
              </a:rPr>
              <a:t>RESEARCH EXAMPLE</a:t>
            </a:r>
            <a:endParaRPr/>
          </a:p>
        </p:txBody>
      </p:sp>
      <p:sp>
        <p:nvSpPr>
          <p:cNvPr id="409" name="Google Shape;409;p33"/>
          <p:cNvSpPr txBox="1"/>
          <p:nvPr/>
        </p:nvSpPr>
        <p:spPr>
          <a:xfrm>
            <a:off x="277077" y="2430130"/>
            <a:ext cx="17733900" cy="7074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i="0" lang="en-US" sz="2298" u="none" cap="none" strike="noStrike">
                <a:solidFill>
                  <a:srgbClr val="FFFFFF"/>
                </a:solidFill>
                <a:latin typeface="Montserrat"/>
                <a:ea typeface="Montserrat"/>
                <a:cs typeface="Montserrat"/>
                <a:sym typeface="Montserrat"/>
              </a:rPr>
              <a:t>Hello Dr. (Name),</a:t>
            </a:r>
            <a:endParaRPr sz="1200">
              <a:latin typeface="Montserrat"/>
              <a:ea typeface="Montserrat"/>
              <a:cs typeface="Montserrat"/>
              <a:sym typeface="Montserrat"/>
            </a:endParaRPr>
          </a:p>
          <a:p>
            <a:pPr indent="0" lvl="0" marL="0" marR="0" rtl="0" algn="l">
              <a:lnSpc>
                <a:spcPct val="100000"/>
              </a:lnSpc>
              <a:spcBef>
                <a:spcPts val="0"/>
              </a:spcBef>
              <a:spcAft>
                <a:spcPts val="0"/>
              </a:spcAft>
              <a:buNone/>
            </a:pPr>
            <a:r>
              <a:t/>
            </a:r>
            <a:endParaRPr i="0" sz="2298" u="none" cap="none" strike="noStrike">
              <a:solidFill>
                <a:srgbClr val="FFFFFF"/>
              </a:solidFill>
              <a:latin typeface="Montserrat"/>
              <a:ea typeface="Montserrat"/>
              <a:cs typeface="Montserrat"/>
              <a:sym typeface="Montserrat"/>
            </a:endParaRPr>
          </a:p>
          <a:p>
            <a:pPr indent="0" lvl="0" marL="0" marR="0" rtl="0" algn="l">
              <a:lnSpc>
                <a:spcPct val="100000"/>
              </a:lnSpc>
              <a:spcBef>
                <a:spcPts val="0"/>
              </a:spcBef>
              <a:spcAft>
                <a:spcPts val="0"/>
              </a:spcAft>
              <a:buNone/>
            </a:pPr>
            <a:r>
              <a:rPr i="0" lang="en-US" sz="2298" u="none" cap="none" strike="noStrike">
                <a:solidFill>
                  <a:srgbClr val="FFFFFF"/>
                </a:solidFill>
                <a:latin typeface="Montserrat"/>
                <a:ea typeface="Montserrat"/>
                <a:cs typeface="Montserrat"/>
                <a:sym typeface="Montserrat"/>
              </a:rPr>
              <a:t>My name is (name), and I am an undergraduate sophomore pursuing neuroscience. I was wondering if there were any opportunities to join the (name) Lab as a research assistant because I am interested in the role of stem cells in the development and progression of breast cancer. I really enjoyed your paper on how estrogen and progesterone exposure can result in increased stem cell production to cause the development of breast cancer, as it explores how hormonal release is one of the complex factors that leads to early cancer lesions. </a:t>
            </a:r>
            <a:endParaRPr sz="1200">
              <a:latin typeface="Montserrat"/>
              <a:ea typeface="Montserrat"/>
              <a:cs typeface="Montserrat"/>
              <a:sym typeface="Montserrat"/>
            </a:endParaRPr>
          </a:p>
          <a:p>
            <a:pPr indent="0" lvl="0" marL="0" marR="0" rtl="0" algn="l">
              <a:lnSpc>
                <a:spcPct val="100000"/>
              </a:lnSpc>
              <a:spcBef>
                <a:spcPts val="0"/>
              </a:spcBef>
              <a:spcAft>
                <a:spcPts val="0"/>
              </a:spcAft>
              <a:buNone/>
            </a:pPr>
            <a:r>
              <a:t/>
            </a:r>
            <a:endParaRPr i="0" sz="2298" u="none" cap="none" strike="noStrike">
              <a:solidFill>
                <a:srgbClr val="FFFFFF"/>
              </a:solidFill>
              <a:latin typeface="Montserrat"/>
              <a:ea typeface="Montserrat"/>
              <a:cs typeface="Montserrat"/>
              <a:sym typeface="Montserrat"/>
            </a:endParaRPr>
          </a:p>
          <a:p>
            <a:pPr indent="0" lvl="0" marL="0" marR="0" rtl="0" algn="l">
              <a:lnSpc>
                <a:spcPct val="100000"/>
              </a:lnSpc>
              <a:spcBef>
                <a:spcPts val="0"/>
              </a:spcBef>
              <a:spcAft>
                <a:spcPts val="0"/>
              </a:spcAft>
              <a:buNone/>
            </a:pPr>
            <a:r>
              <a:rPr i="0" lang="en-US" sz="2298" u="none" cap="none" strike="noStrike">
                <a:solidFill>
                  <a:srgbClr val="FFFFFF"/>
                </a:solidFill>
                <a:latin typeface="Montserrat"/>
                <a:ea typeface="Montserrat"/>
                <a:cs typeface="Montserrat"/>
                <a:sym typeface="Montserrat"/>
              </a:rPr>
              <a:t>I would love to know if there are any open positions for a research assistant in your lab for Fall 2023 and Spring 2024. I have completed coursework in introductory and integrative neuroscience, as well as general chemistry as a freshman, and am currently taking biology and organic chemistry, so I have been able to learn about how cells can be affected by hormonal production. Although I do not have experience in laboratory research, if I am given a chance I am a very fast learner and adaptable to any environment. I have also attached my resume for consideration.</a:t>
            </a:r>
            <a:endParaRPr sz="1200">
              <a:latin typeface="Montserrat"/>
              <a:ea typeface="Montserrat"/>
              <a:cs typeface="Montserrat"/>
              <a:sym typeface="Montserrat"/>
            </a:endParaRPr>
          </a:p>
          <a:p>
            <a:pPr indent="0" lvl="0" marL="0" marR="0" rtl="0" algn="l">
              <a:lnSpc>
                <a:spcPct val="100000"/>
              </a:lnSpc>
              <a:spcBef>
                <a:spcPts val="0"/>
              </a:spcBef>
              <a:spcAft>
                <a:spcPts val="0"/>
              </a:spcAft>
              <a:buNone/>
            </a:pPr>
            <a:r>
              <a:t/>
            </a:r>
            <a:endParaRPr i="0" sz="2298" u="none" cap="none" strike="noStrike">
              <a:solidFill>
                <a:srgbClr val="FFFFFF"/>
              </a:solidFill>
              <a:latin typeface="Montserrat"/>
              <a:ea typeface="Montserrat"/>
              <a:cs typeface="Montserrat"/>
              <a:sym typeface="Montserrat"/>
            </a:endParaRPr>
          </a:p>
          <a:p>
            <a:pPr indent="0" lvl="0" marL="0" marR="0" rtl="0" algn="l">
              <a:lnSpc>
                <a:spcPct val="100000"/>
              </a:lnSpc>
              <a:spcBef>
                <a:spcPts val="0"/>
              </a:spcBef>
              <a:spcAft>
                <a:spcPts val="0"/>
              </a:spcAft>
              <a:buNone/>
            </a:pPr>
            <a:r>
              <a:rPr i="0" lang="en-US" sz="2298" u="none" cap="none" strike="noStrike">
                <a:solidFill>
                  <a:srgbClr val="FFFFFF"/>
                </a:solidFill>
                <a:latin typeface="Montserrat"/>
                <a:ea typeface="Montserrat"/>
                <a:cs typeface="Montserrat"/>
                <a:sym typeface="Montserrat"/>
              </a:rPr>
              <a:t>It would be an honor to participate in this research, as it is incredibly fascinating to analyze the combination of factors that causes dysfunction in stem cell production – please let me know if there are any opportunities available to join.</a:t>
            </a:r>
            <a:endParaRPr sz="1200">
              <a:latin typeface="Montserrat"/>
              <a:ea typeface="Montserrat"/>
              <a:cs typeface="Montserrat"/>
              <a:sym typeface="Montserrat"/>
            </a:endParaRPr>
          </a:p>
          <a:p>
            <a:pPr indent="0" lvl="0" marL="0" marR="0" rtl="0" algn="l">
              <a:lnSpc>
                <a:spcPct val="100000"/>
              </a:lnSpc>
              <a:spcBef>
                <a:spcPts val="0"/>
              </a:spcBef>
              <a:spcAft>
                <a:spcPts val="0"/>
              </a:spcAft>
              <a:buNone/>
            </a:pPr>
            <a:r>
              <a:t/>
            </a:r>
            <a:endParaRPr i="0" sz="2298" u="none" cap="none" strike="noStrike">
              <a:solidFill>
                <a:srgbClr val="FFFFFF"/>
              </a:solidFill>
              <a:latin typeface="Montserrat"/>
              <a:ea typeface="Montserrat"/>
              <a:cs typeface="Montserrat"/>
              <a:sym typeface="Montserrat"/>
            </a:endParaRPr>
          </a:p>
          <a:p>
            <a:pPr indent="0" lvl="0" marL="0" marR="0" rtl="0" algn="l">
              <a:lnSpc>
                <a:spcPct val="100000"/>
              </a:lnSpc>
              <a:spcBef>
                <a:spcPts val="0"/>
              </a:spcBef>
              <a:spcAft>
                <a:spcPts val="0"/>
              </a:spcAft>
              <a:buNone/>
            </a:pPr>
            <a:r>
              <a:rPr i="0" lang="en-US" sz="2298" u="none" cap="none" strike="noStrike">
                <a:solidFill>
                  <a:srgbClr val="FFFFFF"/>
                </a:solidFill>
                <a:latin typeface="Montserrat"/>
                <a:ea typeface="Montserrat"/>
                <a:cs typeface="Montserrat"/>
                <a:sym typeface="Montserrat"/>
              </a:rPr>
              <a:t>Thank you for your consideration,</a:t>
            </a:r>
            <a:endParaRPr sz="1200">
              <a:latin typeface="Montserrat"/>
              <a:ea typeface="Montserrat"/>
              <a:cs typeface="Montserrat"/>
              <a:sym typeface="Montserrat"/>
            </a:endParaRPr>
          </a:p>
          <a:p>
            <a:pPr indent="0" lvl="0" marL="0" marR="0" rtl="0" algn="l">
              <a:lnSpc>
                <a:spcPct val="100000"/>
              </a:lnSpc>
              <a:spcBef>
                <a:spcPts val="0"/>
              </a:spcBef>
              <a:spcAft>
                <a:spcPts val="0"/>
              </a:spcAft>
              <a:buNone/>
            </a:pPr>
            <a:r>
              <a:t/>
            </a:r>
            <a:endParaRPr i="0" sz="2298" u="none" cap="none" strike="noStrike">
              <a:solidFill>
                <a:srgbClr val="FFFFFF"/>
              </a:solidFill>
              <a:latin typeface="Montserrat"/>
              <a:ea typeface="Montserrat"/>
              <a:cs typeface="Montserrat"/>
              <a:sym typeface="Montserrat"/>
            </a:endParaRPr>
          </a:p>
          <a:p>
            <a:pPr indent="0" lvl="0" marL="0" marR="0" rtl="0" algn="l">
              <a:lnSpc>
                <a:spcPct val="100000"/>
              </a:lnSpc>
              <a:spcBef>
                <a:spcPts val="0"/>
              </a:spcBef>
              <a:spcAft>
                <a:spcPts val="0"/>
              </a:spcAft>
              <a:buNone/>
            </a:pPr>
            <a:r>
              <a:rPr i="0" lang="en-US" sz="2298" u="none" cap="none" strike="noStrike">
                <a:solidFill>
                  <a:srgbClr val="FFFFFF"/>
                </a:solidFill>
                <a:latin typeface="Montserrat"/>
                <a:ea typeface="Montserrat"/>
                <a:cs typeface="Montserrat"/>
                <a:sym typeface="Montserrat"/>
              </a:rPr>
              <a:t>Abir Faisal</a:t>
            </a:r>
            <a:endParaRPr sz="1200">
              <a:latin typeface="Montserrat"/>
              <a:ea typeface="Montserrat"/>
              <a:cs typeface="Montserrat"/>
              <a:sym typeface="Montserrat"/>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413" name="Shape 413"/>
        <p:cNvGrpSpPr/>
        <p:nvPr/>
      </p:nvGrpSpPr>
      <p:grpSpPr>
        <a:xfrm>
          <a:off x="0" y="0"/>
          <a:ext cx="0" cy="0"/>
          <a:chOff x="0" y="0"/>
          <a:chExt cx="0" cy="0"/>
        </a:xfrm>
      </p:grpSpPr>
      <p:sp>
        <p:nvSpPr>
          <p:cNvPr id="414" name="Google Shape;414;p34"/>
          <p:cNvSpPr/>
          <p:nvPr/>
        </p:nvSpPr>
        <p:spPr>
          <a:xfrm>
            <a:off x="3997129" y="-657511"/>
            <a:ext cx="14592681" cy="10944511"/>
          </a:xfrm>
          <a:custGeom>
            <a:rect b="b" l="l" r="r" t="t"/>
            <a:pathLst>
              <a:path extrusionOk="0" h="10944511" w="14592681">
                <a:moveTo>
                  <a:pt x="0" y="0"/>
                </a:moveTo>
                <a:lnTo>
                  <a:pt x="14592681" y="0"/>
                </a:lnTo>
                <a:lnTo>
                  <a:pt x="14592681" y="10944511"/>
                </a:lnTo>
                <a:lnTo>
                  <a:pt x="0" y="10944511"/>
                </a:lnTo>
                <a:lnTo>
                  <a:pt x="0" y="0"/>
                </a:lnTo>
                <a:close/>
              </a:path>
            </a:pathLst>
          </a:custGeom>
          <a:blipFill rotWithShape="1">
            <a:blip r:embed="rId3">
              <a:alphaModFix/>
            </a:blip>
            <a:stretch>
              <a:fillRect b="0" l="-471" r="-471" t="0"/>
            </a:stretch>
          </a:blipFill>
          <a:ln>
            <a:noFill/>
          </a:ln>
        </p:spPr>
      </p:sp>
      <p:sp>
        <p:nvSpPr>
          <p:cNvPr id="415" name="Google Shape;415;p34"/>
          <p:cNvSpPr/>
          <p:nvPr/>
        </p:nvSpPr>
        <p:spPr>
          <a:xfrm rot="-7020778">
            <a:off x="3309053" y="-3097739"/>
            <a:ext cx="17439639" cy="15803499"/>
          </a:xfrm>
          <a:prstGeom prst="rect">
            <a:avLst/>
          </a:prstGeom>
          <a:solidFill>
            <a:srgbClr val="2B2C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34"/>
          <p:cNvSpPr/>
          <p:nvPr/>
        </p:nvSpPr>
        <p:spPr>
          <a:xfrm rot="-7020778">
            <a:off x="-2414502" y="-5131639"/>
            <a:ext cx="21027899" cy="19391116"/>
          </a:xfrm>
          <a:prstGeom prst="rect">
            <a:avLst/>
          </a:prstGeom>
          <a:solidFill>
            <a:srgbClr val="3334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34"/>
          <p:cNvSpPr/>
          <p:nvPr/>
        </p:nvSpPr>
        <p:spPr>
          <a:xfrm rot="-7020778">
            <a:off x="-2979230" y="-3990097"/>
            <a:ext cx="21027899" cy="19391116"/>
          </a:xfrm>
          <a:prstGeom prst="rect">
            <a:avLst/>
          </a:prstGeom>
          <a:solidFill>
            <a:srgbClr val="3C3D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34"/>
          <p:cNvSpPr/>
          <p:nvPr/>
        </p:nvSpPr>
        <p:spPr>
          <a:xfrm rot="-7020778">
            <a:off x="-3807171" y="-3000955"/>
            <a:ext cx="21027899" cy="19391116"/>
          </a:xfrm>
          <a:prstGeom prst="rect">
            <a:avLst/>
          </a:prstGeom>
          <a:solidFill>
            <a:srgbClr val="4748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34"/>
          <p:cNvSpPr/>
          <p:nvPr/>
        </p:nvSpPr>
        <p:spPr>
          <a:xfrm rot="-7020778">
            <a:off x="-4687044" y="-2032513"/>
            <a:ext cx="21027899" cy="19391116"/>
          </a:xfrm>
          <a:prstGeom prst="rect">
            <a:avLst/>
          </a:prstGeom>
          <a:solidFill>
            <a:srgbClr val="5051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34"/>
          <p:cNvSpPr txBox="1"/>
          <p:nvPr/>
        </p:nvSpPr>
        <p:spPr>
          <a:xfrm>
            <a:off x="277077" y="596922"/>
            <a:ext cx="17733900" cy="1048500"/>
          </a:xfrm>
          <a:prstGeom prst="rect">
            <a:avLst/>
          </a:prstGeom>
          <a:noFill/>
          <a:ln>
            <a:noFill/>
          </a:ln>
        </p:spPr>
        <p:txBody>
          <a:bodyPr anchorCtr="0" anchor="t" bIns="0" lIns="0" spcFirstLastPara="1" rIns="0" wrap="square" tIns="0">
            <a:spAutoFit/>
          </a:bodyPr>
          <a:lstStyle/>
          <a:p>
            <a:pPr indent="0" lvl="0" marL="0" marR="0" rtl="0" algn="ctr">
              <a:lnSpc>
                <a:spcPct val="88998"/>
              </a:lnSpc>
              <a:spcBef>
                <a:spcPts val="0"/>
              </a:spcBef>
              <a:spcAft>
                <a:spcPts val="0"/>
              </a:spcAft>
              <a:buNone/>
            </a:pPr>
            <a:r>
              <a:rPr b="1" i="0" lang="en-US" sz="7653" u="none" cap="none" strike="noStrike">
                <a:solidFill>
                  <a:srgbClr val="FFFFFF"/>
                </a:solidFill>
                <a:latin typeface="Montserrat ExtraBold"/>
                <a:ea typeface="Montserrat ExtraBold"/>
                <a:cs typeface="Montserrat ExtraBold"/>
                <a:sym typeface="Montserrat ExtraBold"/>
              </a:rPr>
              <a:t>PAID CLINICAL EXPERIENCE</a:t>
            </a:r>
            <a:endParaRPr sz="100"/>
          </a:p>
        </p:txBody>
      </p:sp>
      <p:sp>
        <p:nvSpPr>
          <p:cNvPr id="421" name="Google Shape;421;p34"/>
          <p:cNvSpPr txBox="1"/>
          <p:nvPr/>
        </p:nvSpPr>
        <p:spPr>
          <a:xfrm>
            <a:off x="0" y="2616199"/>
            <a:ext cx="17582700" cy="6895800"/>
          </a:xfrm>
          <a:prstGeom prst="rect">
            <a:avLst/>
          </a:prstGeom>
          <a:noFill/>
          <a:ln>
            <a:noFill/>
          </a:ln>
        </p:spPr>
        <p:txBody>
          <a:bodyPr anchorCtr="0" anchor="t" bIns="0" lIns="0" spcFirstLastPara="1" rIns="0" wrap="square" tIns="0">
            <a:spAutoFit/>
          </a:bodyPr>
          <a:lstStyle/>
          <a:p>
            <a:pPr indent="-333375" lvl="1" marL="755651" marR="0" rtl="0" algn="l">
              <a:lnSpc>
                <a:spcPct val="100000"/>
              </a:lnSpc>
              <a:spcBef>
                <a:spcPts val="0"/>
              </a:spcBef>
              <a:spcAft>
                <a:spcPts val="0"/>
              </a:spcAft>
              <a:buClr>
                <a:srgbClr val="FFFFFF"/>
              </a:buClr>
              <a:buSzPts val="2800"/>
              <a:buFont typeface="Montserrat"/>
              <a:buChar char="•"/>
            </a:pPr>
            <a:r>
              <a:rPr i="0" lang="en-US" sz="2800" u="none" cap="none" strike="noStrike">
                <a:solidFill>
                  <a:srgbClr val="FFFFFF"/>
                </a:solidFill>
                <a:latin typeface="Montserrat"/>
                <a:ea typeface="Montserrat"/>
                <a:cs typeface="Montserrat"/>
                <a:sym typeface="Montserrat"/>
              </a:rPr>
              <a:t>This includes any kind of paid job that allows you to work in a clinical setting</a:t>
            </a:r>
            <a:endParaRPr sz="700">
              <a:latin typeface="Montserrat"/>
              <a:ea typeface="Montserrat"/>
              <a:cs typeface="Montserrat"/>
              <a:sym typeface="Montserrat"/>
            </a:endParaRPr>
          </a:p>
          <a:p>
            <a:pPr indent="-333375" lvl="1" marL="755651" marR="0" rtl="0" algn="l">
              <a:lnSpc>
                <a:spcPct val="100000"/>
              </a:lnSpc>
              <a:spcBef>
                <a:spcPts val="0"/>
              </a:spcBef>
              <a:spcAft>
                <a:spcPts val="0"/>
              </a:spcAft>
              <a:buClr>
                <a:srgbClr val="FFFFFF"/>
              </a:buClr>
              <a:buSzPts val="2800"/>
              <a:buFont typeface="Montserrat"/>
              <a:buChar char="•"/>
            </a:pPr>
            <a:r>
              <a:rPr i="0" lang="en-US" sz="2800" u="none" cap="none" strike="noStrike">
                <a:solidFill>
                  <a:srgbClr val="FFFFFF"/>
                </a:solidFill>
                <a:latin typeface="Montserrat"/>
                <a:ea typeface="Montserrat"/>
                <a:cs typeface="Montserrat"/>
                <a:sym typeface="Montserrat"/>
              </a:rPr>
              <a:t>EMT</a:t>
            </a:r>
            <a:endParaRPr sz="700">
              <a:latin typeface="Montserrat"/>
              <a:ea typeface="Montserrat"/>
              <a:cs typeface="Montserrat"/>
              <a:sym typeface="Montserrat"/>
            </a:endParaRPr>
          </a:p>
          <a:p>
            <a:pPr indent="-459316" lvl="2" marL="1511301" marR="0" rtl="0" algn="l">
              <a:lnSpc>
                <a:spcPct val="100000"/>
              </a:lnSpc>
              <a:spcBef>
                <a:spcPts val="0"/>
              </a:spcBef>
              <a:spcAft>
                <a:spcPts val="0"/>
              </a:spcAft>
              <a:buClr>
                <a:srgbClr val="FFFFFF"/>
              </a:buClr>
              <a:buSzPts val="2800"/>
              <a:buFont typeface="Montserrat"/>
              <a:buChar char="⚬"/>
            </a:pPr>
            <a:r>
              <a:rPr i="0" lang="en-US" sz="2800" u="none" cap="none" strike="noStrike">
                <a:solidFill>
                  <a:srgbClr val="FFFFFF"/>
                </a:solidFill>
                <a:latin typeface="Montserrat"/>
                <a:ea typeface="Montserrat"/>
                <a:cs typeface="Montserrat"/>
                <a:sym typeface="Montserrat"/>
              </a:rPr>
              <a:t>Work in a fast-paced environment</a:t>
            </a:r>
            <a:endParaRPr sz="700">
              <a:latin typeface="Montserrat"/>
              <a:ea typeface="Montserrat"/>
              <a:cs typeface="Montserrat"/>
              <a:sym typeface="Montserrat"/>
            </a:endParaRPr>
          </a:p>
          <a:p>
            <a:pPr indent="-459316" lvl="2" marL="1511301" marR="0" rtl="0" algn="l">
              <a:lnSpc>
                <a:spcPct val="100000"/>
              </a:lnSpc>
              <a:spcBef>
                <a:spcPts val="0"/>
              </a:spcBef>
              <a:spcAft>
                <a:spcPts val="0"/>
              </a:spcAft>
              <a:buClr>
                <a:srgbClr val="FFFFFF"/>
              </a:buClr>
              <a:buSzPts val="2800"/>
              <a:buFont typeface="Montserrat"/>
              <a:buChar char="⚬"/>
            </a:pPr>
            <a:r>
              <a:rPr i="0" lang="en-US" sz="2800" u="none" cap="none" strike="noStrike">
                <a:solidFill>
                  <a:srgbClr val="FFFFFF"/>
                </a:solidFill>
                <a:latin typeface="Montserrat"/>
                <a:ea typeface="Montserrat"/>
                <a:cs typeface="Montserrat"/>
                <a:sym typeface="Montserrat"/>
              </a:rPr>
              <a:t>Trauma assessment/management, CPR/BLS/AED, emergency medical care</a:t>
            </a:r>
            <a:endParaRPr sz="700">
              <a:latin typeface="Montserrat"/>
              <a:ea typeface="Montserrat"/>
              <a:cs typeface="Montserrat"/>
              <a:sym typeface="Montserrat"/>
            </a:endParaRPr>
          </a:p>
          <a:p>
            <a:pPr indent="-459316" lvl="2" marL="1511301" marR="0" rtl="0" algn="l">
              <a:lnSpc>
                <a:spcPct val="100000"/>
              </a:lnSpc>
              <a:spcBef>
                <a:spcPts val="0"/>
              </a:spcBef>
              <a:spcAft>
                <a:spcPts val="0"/>
              </a:spcAft>
              <a:buClr>
                <a:srgbClr val="FFFFFF"/>
              </a:buClr>
              <a:buSzPts val="2800"/>
              <a:buFont typeface="Montserrat"/>
              <a:buChar char="⚬"/>
            </a:pPr>
            <a:r>
              <a:rPr i="0" lang="en-US" sz="2800" u="none" cap="none" strike="noStrike">
                <a:solidFill>
                  <a:srgbClr val="FFFFFF"/>
                </a:solidFill>
                <a:latin typeface="Montserrat"/>
                <a:ea typeface="Montserrat"/>
                <a:cs typeface="Montserrat"/>
                <a:sym typeface="Montserrat"/>
              </a:rPr>
              <a:t>UTD has the UEMR, allowing students to serve as on-campus EMTs</a:t>
            </a:r>
            <a:endParaRPr sz="700">
              <a:latin typeface="Montserrat"/>
              <a:ea typeface="Montserrat"/>
              <a:cs typeface="Montserrat"/>
              <a:sym typeface="Montserrat"/>
            </a:endParaRPr>
          </a:p>
          <a:p>
            <a:pPr indent="-333375" lvl="1" marL="755651" marR="0" rtl="0" algn="l">
              <a:lnSpc>
                <a:spcPct val="100000"/>
              </a:lnSpc>
              <a:spcBef>
                <a:spcPts val="0"/>
              </a:spcBef>
              <a:spcAft>
                <a:spcPts val="0"/>
              </a:spcAft>
              <a:buClr>
                <a:srgbClr val="FFFFFF"/>
              </a:buClr>
              <a:buSzPts val="2800"/>
              <a:buFont typeface="Montserrat"/>
              <a:buChar char="•"/>
            </a:pPr>
            <a:r>
              <a:rPr i="0" lang="en-US" sz="2800" u="none" cap="none" strike="noStrike">
                <a:solidFill>
                  <a:srgbClr val="FFFFFF"/>
                </a:solidFill>
                <a:latin typeface="Montserrat"/>
                <a:ea typeface="Montserrat"/>
                <a:cs typeface="Montserrat"/>
                <a:sym typeface="Montserrat"/>
              </a:rPr>
              <a:t>CNA</a:t>
            </a:r>
            <a:endParaRPr sz="700">
              <a:latin typeface="Montserrat"/>
              <a:ea typeface="Montserrat"/>
              <a:cs typeface="Montserrat"/>
              <a:sym typeface="Montserrat"/>
            </a:endParaRPr>
          </a:p>
          <a:p>
            <a:pPr indent="-459316" lvl="2" marL="1511301" marR="0" rtl="0" algn="l">
              <a:lnSpc>
                <a:spcPct val="100000"/>
              </a:lnSpc>
              <a:spcBef>
                <a:spcPts val="0"/>
              </a:spcBef>
              <a:spcAft>
                <a:spcPts val="0"/>
              </a:spcAft>
              <a:buClr>
                <a:srgbClr val="FFFFFF"/>
              </a:buClr>
              <a:buSzPts val="2800"/>
              <a:buFont typeface="Montserrat"/>
              <a:buChar char="⚬"/>
            </a:pPr>
            <a:r>
              <a:rPr i="0" lang="en-US" sz="2800" u="none" cap="none" strike="noStrike">
                <a:solidFill>
                  <a:srgbClr val="FFFFFF"/>
                </a:solidFill>
                <a:latin typeface="Montserrat"/>
                <a:ea typeface="Montserrat"/>
                <a:cs typeface="Montserrat"/>
                <a:sym typeface="Montserrat"/>
              </a:rPr>
              <a:t>Work in a hospital setting</a:t>
            </a:r>
            <a:endParaRPr sz="700">
              <a:latin typeface="Montserrat"/>
              <a:ea typeface="Montserrat"/>
              <a:cs typeface="Montserrat"/>
              <a:sym typeface="Montserrat"/>
            </a:endParaRPr>
          </a:p>
          <a:p>
            <a:pPr indent="-459316" lvl="2" marL="1511301" marR="0" rtl="0" algn="l">
              <a:lnSpc>
                <a:spcPct val="100000"/>
              </a:lnSpc>
              <a:spcBef>
                <a:spcPts val="0"/>
              </a:spcBef>
              <a:spcAft>
                <a:spcPts val="0"/>
              </a:spcAft>
              <a:buClr>
                <a:srgbClr val="FFFFFF"/>
              </a:buClr>
              <a:buSzPts val="2800"/>
              <a:buFont typeface="Montserrat"/>
              <a:buChar char="⚬"/>
            </a:pPr>
            <a:r>
              <a:rPr i="0" lang="en-US" sz="2800" u="none" cap="none" strike="noStrike">
                <a:solidFill>
                  <a:srgbClr val="FFFFFF"/>
                </a:solidFill>
                <a:latin typeface="Montserrat"/>
                <a:ea typeface="Montserrat"/>
                <a:cs typeface="Montserrat"/>
                <a:sym typeface="Montserrat"/>
              </a:rPr>
              <a:t>Personal patient care, blood pressure and vital signs, IVs, preventing infection/disease spread</a:t>
            </a:r>
            <a:endParaRPr sz="700">
              <a:latin typeface="Montserrat"/>
              <a:ea typeface="Montserrat"/>
              <a:cs typeface="Montserrat"/>
              <a:sym typeface="Montserrat"/>
            </a:endParaRPr>
          </a:p>
          <a:p>
            <a:pPr indent="-333375" lvl="1" marL="755651" marR="0" rtl="0" algn="l">
              <a:lnSpc>
                <a:spcPct val="100000"/>
              </a:lnSpc>
              <a:spcBef>
                <a:spcPts val="0"/>
              </a:spcBef>
              <a:spcAft>
                <a:spcPts val="0"/>
              </a:spcAft>
              <a:buClr>
                <a:srgbClr val="FFFFFF"/>
              </a:buClr>
              <a:buSzPts val="2800"/>
              <a:buFont typeface="Montserrat"/>
              <a:buChar char="•"/>
            </a:pPr>
            <a:r>
              <a:rPr i="0" lang="en-US" sz="2800" u="none" cap="none" strike="noStrike">
                <a:solidFill>
                  <a:srgbClr val="FFFFFF"/>
                </a:solidFill>
                <a:latin typeface="Montserrat"/>
                <a:ea typeface="Montserrat"/>
                <a:cs typeface="Montserrat"/>
                <a:sym typeface="Montserrat"/>
              </a:rPr>
              <a:t>PCT</a:t>
            </a:r>
            <a:endParaRPr sz="700">
              <a:latin typeface="Montserrat"/>
              <a:ea typeface="Montserrat"/>
              <a:cs typeface="Montserrat"/>
              <a:sym typeface="Montserrat"/>
            </a:endParaRPr>
          </a:p>
          <a:p>
            <a:pPr indent="-459316" lvl="2" marL="1511301" marR="0" rtl="0" algn="l">
              <a:lnSpc>
                <a:spcPct val="100000"/>
              </a:lnSpc>
              <a:spcBef>
                <a:spcPts val="0"/>
              </a:spcBef>
              <a:spcAft>
                <a:spcPts val="0"/>
              </a:spcAft>
              <a:buClr>
                <a:srgbClr val="FFFFFF"/>
              </a:buClr>
              <a:buSzPts val="2800"/>
              <a:buFont typeface="Montserrat"/>
              <a:buChar char="⚬"/>
            </a:pPr>
            <a:r>
              <a:rPr i="0" lang="en-US" sz="2800" u="none" cap="none" strike="noStrike">
                <a:solidFill>
                  <a:srgbClr val="FFFFFF"/>
                </a:solidFill>
                <a:latin typeface="Montserrat"/>
                <a:ea typeface="Montserrat"/>
                <a:cs typeface="Montserrat"/>
                <a:sym typeface="Montserrat"/>
              </a:rPr>
              <a:t>Taking care of patient dressings and appliances, transferring patients, assist with procedures such as dialysis and medication administration</a:t>
            </a:r>
            <a:endParaRPr sz="700">
              <a:latin typeface="Montserrat"/>
              <a:ea typeface="Montserrat"/>
              <a:cs typeface="Montserrat"/>
              <a:sym typeface="Montserrat"/>
            </a:endParaRPr>
          </a:p>
          <a:p>
            <a:pPr indent="-333375" lvl="1" marL="755651" marR="0" rtl="0" algn="l">
              <a:lnSpc>
                <a:spcPct val="100000"/>
              </a:lnSpc>
              <a:spcBef>
                <a:spcPts val="0"/>
              </a:spcBef>
              <a:spcAft>
                <a:spcPts val="0"/>
              </a:spcAft>
              <a:buClr>
                <a:srgbClr val="FFFFFF"/>
              </a:buClr>
              <a:buSzPts val="2800"/>
              <a:buFont typeface="Montserrat"/>
              <a:buChar char="•"/>
            </a:pPr>
            <a:r>
              <a:rPr i="0" lang="en-US" sz="2800" u="none" cap="none" strike="noStrike">
                <a:solidFill>
                  <a:srgbClr val="FFFFFF"/>
                </a:solidFill>
                <a:latin typeface="Montserrat"/>
                <a:ea typeface="Montserrat"/>
                <a:cs typeface="Montserrat"/>
                <a:sym typeface="Montserrat"/>
              </a:rPr>
              <a:t>Medical Assistant</a:t>
            </a:r>
            <a:endParaRPr sz="700">
              <a:latin typeface="Montserrat"/>
              <a:ea typeface="Montserrat"/>
              <a:cs typeface="Montserrat"/>
              <a:sym typeface="Montserrat"/>
            </a:endParaRPr>
          </a:p>
          <a:p>
            <a:pPr indent="-459316" lvl="2" marL="1511301" marR="0" rtl="0" algn="l">
              <a:lnSpc>
                <a:spcPct val="100000"/>
              </a:lnSpc>
              <a:spcBef>
                <a:spcPts val="0"/>
              </a:spcBef>
              <a:spcAft>
                <a:spcPts val="0"/>
              </a:spcAft>
              <a:buClr>
                <a:srgbClr val="FFFFFF"/>
              </a:buClr>
              <a:buSzPts val="2800"/>
              <a:buFont typeface="Montserrat"/>
              <a:buChar char="⚬"/>
            </a:pPr>
            <a:r>
              <a:rPr i="0" lang="en-US" sz="2800" u="none" cap="none" strike="noStrike">
                <a:solidFill>
                  <a:srgbClr val="FFFFFF"/>
                </a:solidFill>
                <a:latin typeface="Montserrat"/>
                <a:ea typeface="Montserrat"/>
                <a:cs typeface="Montserrat"/>
                <a:sym typeface="Montserrat"/>
              </a:rPr>
              <a:t>Take vital signs, record patient information, brief the doctor on incoming patients</a:t>
            </a:r>
            <a:endParaRPr sz="700">
              <a:latin typeface="Montserrat"/>
              <a:ea typeface="Montserrat"/>
              <a:cs typeface="Montserrat"/>
              <a:sym typeface="Montserrat"/>
            </a:endParaRPr>
          </a:p>
          <a:p>
            <a:pPr indent="-333375" lvl="1" marL="755651" marR="0" rtl="0" algn="l">
              <a:lnSpc>
                <a:spcPct val="100000"/>
              </a:lnSpc>
              <a:spcBef>
                <a:spcPts val="0"/>
              </a:spcBef>
              <a:spcAft>
                <a:spcPts val="0"/>
              </a:spcAft>
              <a:buClr>
                <a:srgbClr val="FFFFFF"/>
              </a:buClr>
              <a:buSzPts val="2800"/>
              <a:buFont typeface="Montserrat"/>
              <a:buChar char="•"/>
            </a:pPr>
            <a:r>
              <a:rPr i="0" lang="en-US" sz="2800" u="none" cap="none" strike="noStrike">
                <a:solidFill>
                  <a:srgbClr val="FFFFFF"/>
                </a:solidFill>
                <a:latin typeface="Montserrat"/>
                <a:ea typeface="Montserrat"/>
                <a:cs typeface="Montserrat"/>
                <a:sym typeface="Montserrat"/>
              </a:rPr>
              <a:t>Each career has a different set of requirements and leads to different experiences -- emphasis what you’ve learned and seen when applying for medical school</a:t>
            </a:r>
            <a:endParaRPr sz="700">
              <a:latin typeface="Montserrat"/>
              <a:ea typeface="Montserrat"/>
              <a:cs typeface="Montserrat"/>
              <a:sym typeface="Montserrat"/>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425" name="Shape 425"/>
        <p:cNvGrpSpPr/>
        <p:nvPr/>
      </p:nvGrpSpPr>
      <p:grpSpPr>
        <a:xfrm>
          <a:off x="0" y="0"/>
          <a:ext cx="0" cy="0"/>
          <a:chOff x="0" y="0"/>
          <a:chExt cx="0" cy="0"/>
        </a:xfrm>
      </p:grpSpPr>
      <p:pic>
        <p:nvPicPr>
          <p:cNvPr id="426" name="Google Shape;426;p35"/>
          <p:cNvPicPr preferRelativeResize="0"/>
          <p:nvPr/>
        </p:nvPicPr>
        <p:blipFill>
          <a:blip r:embed="rId3">
            <a:alphaModFix/>
          </a:blip>
          <a:stretch>
            <a:fillRect/>
          </a:stretch>
        </p:blipFill>
        <p:spPr>
          <a:xfrm>
            <a:off x="8086400" y="-1133900"/>
            <a:ext cx="13116427" cy="12177950"/>
          </a:xfrm>
          <a:prstGeom prst="rect">
            <a:avLst/>
          </a:prstGeom>
          <a:noFill/>
          <a:ln>
            <a:noFill/>
          </a:ln>
        </p:spPr>
      </p:pic>
      <p:sp>
        <p:nvSpPr>
          <p:cNvPr id="427" name="Google Shape;427;p35"/>
          <p:cNvSpPr/>
          <p:nvPr/>
        </p:nvSpPr>
        <p:spPr>
          <a:xfrm rot="-7020770">
            <a:off x="-6082048" y="2007995"/>
            <a:ext cx="22625987" cy="12798705"/>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35"/>
          <p:cNvSpPr/>
          <p:nvPr/>
        </p:nvSpPr>
        <p:spPr>
          <a:xfrm rot="-7020762">
            <a:off x="-6735283" y="338285"/>
            <a:ext cx="19078446" cy="12707739"/>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35"/>
          <p:cNvSpPr/>
          <p:nvPr/>
        </p:nvSpPr>
        <p:spPr>
          <a:xfrm>
            <a:off x="420834" y="553034"/>
            <a:ext cx="1783058" cy="295015"/>
          </a:xfrm>
          <a:custGeom>
            <a:rect b="b" l="l" r="r" t="t"/>
            <a:pathLst>
              <a:path extrusionOk="0" h="295015" w="1783058">
                <a:moveTo>
                  <a:pt x="0" y="0"/>
                </a:moveTo>
                <a:lnTo>
                  <a:pt x="1783058" y="0"/>
                </a:lnTo>
                <a:lnTo>
                  <a:pt x="1783058" y="295015"/>
                </a:lnTo>
                <a:lnTo>
                  <a:pt x="0" y="295015"/>
                </a:lnTo>
                <a:lnTo>
                  <a:pt x="0" y="0"/>
                </a:lnTo>
                <a:close/>
              </a:path>
            </a:pathLst>
          </a:custGeom>
          <a:blipFill rotWithShape="1">
            <a:blip r:embed="rId4">
              <a:alphaModFix/>
            </a:blip>
            <a:stretch>
              <a:fillRect b="0" l="0" r="0" t="0"/>
            </a:stretch>
          </a:blipFill>
          <a:ln>
            <a:noFill/>
          </a:ln>
        </p:spPr>
      </p:sp>
      <p:cxnSp>
        <p:nvCxnSpPr>
          <p:cNvPr id="430" name="Google Shape;430;p35"/>
          <p:cNvCxnSpPr/>
          <p:nvPr/>
        </p:nvCxnSpPr>
        <p:spPr>
          <a:xfrm>
            <a:off x="-2298994" y="9582841"/>
            <a:ext cx="9005700" cy="0"/>
          </a:xfrm>
          <a:prstGeom prst="straightConnector1">
            <a:avLst/>
          </a:prstGeom>
          <a:noFill/>
          <a:ln cap="rnd" cmpd="sng" w="19050">
            <a:solidFill>
              <a:srgbClr val="FFFFFF"/>
            </a:solidFill>
            <a:prstDash val="solid"/>
            <a:round/>
            <a:headEnd len="sm" w="sm" type="none"/>
            <a:tailEnd len="sm" w="sm" type="none"/>
          </a:ln>
        </p:spPr>
      </p:cxnSp>
      <p:cxnSp>
        <p:nvCxnSpPr>
          <p:cNvPr id="431" name="Google Shape;431;p35"/>
          <p:cNvCxnSpPr/>
          <p:nvPr/>
        </p:nvCxnSpPr>
        <p:spPr>
          <a:xfrm>
            <a:off x="408824" y="2669922"/>
            <a:ext cx="2405100" cy="0"/>
          </a:xfrm>
          <a:prstGeom prst="straightConnector1">
            <a:avLst/>
          </a:prstGeom>
          <a:noFill/>
          <a:ln cap="rnd" cmpd="sng" w="19050">
            <a:solidFill>
              <a:srgbClr val="FFFFFF"/>
            </a:solidFill>
            <a:prstDash val="solid"/>
            <a:round/>
            <a:headEnd len="sm" w="sm" type="none"/>
            <a:tailEnd len="sm" w="sm" type="none"/>
          </a:ln>
        </p:spPr>
      </p:cxnSp>
      <p:cxnSp>
        <p:nvCxnSpPr>
          <p:cNvPr id="432" name="Google Shape;432;p35"/>
          <p:cNvCxnSpPr/>
          <p:nvPr/>
        </p:nvCxnSpPr>
        <p:spPr>
          <a:xfrm>
            <a:off x="420834" y="1455917"/>
            <a:ext cx="930900" cy="0"/>
          </a:xfrm>
          <a:prstGeom prst="straightConnector1">
            <a:avLst/>
          </a:prstGeom>
          <a:noFill/>
          <a:ln cap="rnd" cmpd="sng" w="19050">
            <a:solidFill>
              <a:srgbClr val="FFFFFF"/>
            </a:solidFill>
            <a:prstDash val="solid"/>
            <a:round/>
            <a:headEnd len="sm" w="sm" type="none"/>
            <a:tailEnd len="sm" w="sm" type="none"/>
          </a:ln>
        </p:spPr>
      </p:cxnSp>
      <p:cxnSp>
        <p:nvCxnSpPr>
          <p:cNvPr id="433" name="Google Shape;433;p35"/>
          <p:cNvCxnSpPr/>
          <p:nvPr/>
        </p:nvCxnSpPr>
        <p:spPr>
          <a:xfrm>
            <a:off x="420834" y="2064081"/>
            <a:ext cx="1291500" cy="0"/>
          </a:xfrm>
          <a:prstGeom prst="straightConnector1">
            <a:avLst/>
          </a:prstGeom>
          <a:noFill/>
          <a:ln cap="rnd" cmpd="sng" w="19050">
            <a:solidFill>
              <a:srgbClr val="FFFFFF"/>
            </a:solidFill>
            <a:prstDash val="solid"/>
            <a:round/>
            <a:headEnd len="sm" w="sm" type="none"/>
            <a:tailEnd len="sm" w="sm" type="none"/>
          </a:ln>
        </p:spPr>
      </p:cxnSp>
      <p:sp>
        <p:nvSpPr>
          <p:cNvPr id="434" name="Google Shape;434;p35"/>
          <p:cNvSpPr txBox="1"/>
          <p:nvPr/>
        </p:nvSpPr>
        <p:spPr>
          <a:xfrm>
            <a:off x="175025" y="4727325"/>
            <a:ext cx="11801100" cy="4150800"/>
          </a:xfrm>
          <a:prstGeom prst="rect">
            <a:avLst/>
          </a:prstGeom>
          <a:noFill/>
          <a:ln>
            <a:noFill/>
          </a:ln>
        </p:spPr>
        <p:txBody>
          <a:bodyPr anchorCtr="0" anchor="t" bIns="0" lIns="0" spcFirstLastPara="1" rIns="0" wrap="square" tIns="0">
            <a:spAutoFit/>
          </a:bodyPr>
          <a:lstStyle/>
          <a:p>
            <a:pPr indent="0" lvl="0" marL="0" marR="0" rtl="0" algn="l">
              <a:lnSpc>
                <a:spcPct val="98998"/>
              </a:lnSpc>
              <a:spcBef>
                <a:spcPts val="0"/>
              </a:spcBef>
              <a:spcAft>
                <a:spcPts val="0"/>
              </a:spcAft>
              <a:buNone/>
            </a:pPr>
            <a:r>
              <a:rPr b="1" i="0" lang="en-US" sz="11679" u="none" cap="none" strike="noStrike">
                <a:solidFill>
                  <a:srgbClr val="FFFFFF"/>
                </a:solidFill>
                <a:latin typeface="Montserrat ExtraBold"/>
                <a:ea typeface="Montserrat ExtraBold"/>
                <a:cs typeface="Montserrat ExtraBold"/>
                <a:sym typeface="Montserrat ExtraBold"/>
              </a:rPr>
              <a:t>PART </a:t>
            </a:r>
            <a:r>
              <a:rPr b="1" lang="en-US" sz="11679">
                <a:solidFill>
                  <a:srgbClr val="FFFFFF"/>
                </a:solidFill>
                <a:latin typeface="Montserrat ExtraBold"/>
                <a:ea typeface="Montserrat ExtraBold"/>
                <a:cs typeface="Montserrat ExtraBold"/>
                <a:sym typeface="Montserrat ExtraBold"/>
              </a:rPr>
              <a:t>3</a:t>
            </a:r>
            <a:r>
              <a:rPr b="1" i="0" lang="en-US" sz="11679" u="none" cap="none" strike="noStrike">
                <a:solidFill>
                  <a:srgbClr val="FFFFFF"/>
                </a:solidFill>
                <a:latin typeface="Montserrat ExtraBold"/>
                <a:ea typeface="Montserrat ExtraBold"/>
                <a:cs typeface="Montserrat ExtraBold"/>
                <a:sym typeface="Montserrat ExtraBold"/>
              </a:rPr>
              <a:t>:</a:t>
            </a:r>
            <a:endParaRPr/>
          </a:p>
          <a:p>
            <a:pPr indent="0" lvl="0" marL="0" marR="0" rtl="0" algn="l">
              <a:lnSpc>
                <a:spcPct val="98997"/>
              </a:lnSpc>
              <a:spcBef>
                <a:spcPts val="0"/>
              </a:spcBef>
              <a:spcAft>
                <a:spcPts val="0"/>
              </a:spcAft>
              <a:buNone/>
            </a:pPr>
            <a:r>
              <a:rPr b="1" lang="en-US" sz="7780">
                <a:solidFill>
                  <a:srgbClr val="FFFFFF"/>
                </a:solidFill>
                <a:latin typeface="Montserrat ExtraBold"/>
                <a:ea typeface="Montserrat ExtraBold"/>
                <a:cs typeface="Montserrat ExtraBold"/>
                <a:sym typeface="Montserrat ExtraBold"/>
              </a:rPr>
              <a:t>MED SCHOOL APPLICATIONS</a:t>
            </a:r>
            <a:endParaRPr sz="10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438" name="Shape 438"/>
        <p:cNvGrpSpPr/>
        <p:nvPr/>
      </p:nvGrpSpPr>
      <p:grpSpPr>
        <a:xfrm>
          <a:off x="0" y="0"/>
          <a:ext cx="0" cy="0"/>
          <a:chOff x="0" y="0"/>
          <a:chExt cx="0" cy="0"/>
        </a:xfrm>
      </p:grpSpPr>
      <p:sp>
        <p:nvSpPr>
          <p:cNvPr id="439" name="Google Shape;439;p36"/>
          <p:cNvSpPr/>
          <p:nvPr/>
        </p:nvSpPr>
        <p:spPr>
          <a:xfrm>
            <a:off x="3997129" y="-657511"/>
            <a:ext cx="14592681" cy="10944511"/>
          </a:xfrm>
          <a:custGeom>
            <a:rect b="b" l="l" r="r" t="t"/>
            <a:pathLst>
              <a:path extrusionOk="0" h="10944511" w="14592681">
                <a:moveTo>
                  <a:pt x="0" y="0"/>
                </a:moveTo>
                <a:lnTo>
                  <a:pt x="14592681" y="0"/>
                </a:lnTo>
                <a:lnTo>
                  <a:pt x="14592681" y="10944511"/>
                </a:lnTo>
                <a:lnTo>
                  <a:pt x="0" y="10944511"/>
                </a:lnTo>
                <a:lnTo>
                  <a:pt x="0" y="0"/>
                </a:lnTo>
                <a:close/>
              </a:path>
            </a:pathLst>
          </a:custGeom>
          <a:blipFill rotWithShape="1">
            <a:blip r:embed="rId3">
              <a:alphaModFix/>
            </a:blip>
            <a:stretch>
              <a:fillRect b="0" l="-471" r="-471" t="0"/>
            </a:stretch>
          </a:blipFill>
          <a:ln>
            <a:noFill/>
          </a:ln>
        </p:spPr>
      </p:sp>
      <p:sp>
        <p:nvSpPr>
          <p:cNvPr id="440" name="Google Shape;440;p36"/>
          <p:cNvSpPr/>
          <p:nvPr/>
        </p:nvSpPr>
        <p:spPr>
          <a:xfrm rot="-7020778">
            <a:off x="3309053" y="-3097739"/>
            <a:ext cx="17439639" cy="15803499"/>
          </a:xfrm>
          <a:prstGeom prst="rect">
            <a:avLst/>
          </a:prstGeom>
          <a:solidFill>
            <a:srgbClr val="2B2C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36"/>
          <p:cNvSpPr/>
          <p:nvPr/>
        </p:nvSpPr>
        <p:spPr>
          <a:xfrm rot="-7020778">
            <a:off x="-2414502" y="-5131639"/>
            <a:ext cx="21027899" cy="19391116"/>
          </a:xfrm>
          <a:prstGeom prst="rect">
            <a:avLst/>
          </a:prstGeom>
          <a:solidFill>
            <a:srgbClr val="3334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36"/>
          <p:cNvSpPr/>
          <p:nvPr/>
        </p:nvSpPr>
        <p:spPr>
          <a:xfrm rot="-7020778">
            <a:off x="-2979230" y="-3990097"/>
            <a:ext cx="21027899" cy="19391116"/>
          </a:xfrm>
          <a:prstGeom prst="rect">
            <a:avLst/>
          </a:prstGeom>
          <a:solidFill>
            <a:srgbClr val="3C3D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36"/>
          <p:cNvSpPr/>
          <p:nvPr/>
        </p:nvSpPr>
        <p:spPr>
          <a:xfrm rot="-7020778">
            <a:off x="-3807171" y="-3000955"/>
            <a:ext cx="21027899" cy="19391116"/>
          </a:xfrm>
          <a:prstGeom prst="rect">
            <a:avLst/>
          </a:prstGeom>
          <a:solidFill>
            <a:srgbClr val="4748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36"/>
          <p:cNvSpPr/>
          <p:nvPr/>
        </p:nvSpPr>
        <p:spPr>
          <a:xfrm rot="-7020778">
            <a:off x="-4687044" y="-2032513"/>
            <a:ext cx="21027899" cy="19391116"/>
          </a:xfrm>
          <a:prstGeom prst="rect">
            <a:avLst/>
          </a:prstGeom>
          <a:solidFill>
            <a:srgbClr val="5051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36"/>
          <p:cNvSpPr txBox="1"/>
          <p:nvPr/>
        </p:nvSpPr>
        <p:spPr>
          <a:xfrm>
            <a:off x="277077" y="596922"/>
            <a:ext cx="17733846" cy="1139780"/>
          </a:xfrm>
          <a:prstGeom prst="rect">
            <a:avLst/>
          </a:prstGeom>
          <a:noFill/>
          <a:ln>
            <a:noFill/>
          </a:ln>
        </p:spPr>
        <p:txBody>
          <a:bodyPr anchorCtr="0" anchor="t" bIns="0" lIns="0" spcFirstLastPara="1" rIns="0" wrap="square" tIns="0">
            <a:spAutoFit/>
          </a:bodyPr>
          <a:lstStyle/>
          <a:p>
            <a:pPr indent="0" lvl="0" marL="0" marR="0" rtl="0" algn="ctr">
              <a:lnSpc>
                <a:spcPct val="88998"/>
              </a:lnSpc>
              <a:spcBef>
                <a:spcPts val="0"/>
              </a:spcBef>
              <a:spcAft>
                <a:spcPts val="0"/>
              </a:spcAft>
              <a:buNone/>
            </a:pPr>
            <a:r>
              <a:rPr b="1" i="0" lang="en-US" sz="9353" u="none" cap="none" strike="noStrike">
                <a:solidFill>
                  <a:srgbClr val="FFFFFF"/>
                </a:solidFill>
                <a:latin typeface="Montserrat ExtraBold"/>
                <a:ea typeface="Montserrat ExtraBold"/>
                <a:cs typeface="Montserrat ExtraBold"/>
                <a:sym typeface="Montserrat ExtraBold"/>
              </a:rPr>
              <a:t>APPLYING FOR MED SCHOOL</a:t>
            </a:r>
            <a:endParaRPr/>
          </a:p>
        </p:txBody>
      </p:sp>
      <p:sp>
        <p:nvSpPr>
          <p:cNvPr id="446" name="Google Shape;446;p36"/>
          <p:cNvSpPr txBox="1"/>
          <p:nvPr/>
        </p:nvSpPr>
        <p:spPr>
          <a:xfrm>
            <a:off x="0" y="3092449"/>
            <a:ext cx="17582700" cy="6898800"/>
          </a:xfrm>
          <a:prstGeom prst="rect">
            <a:avLst/>
          </a:prstGeom>
          <a:noFill/>
          <a:ln>
            <a:noFill/>
          </a:ln>
        </p:spPr>
        <p:txBody>
          <a:bodyPr anchorCtr="0" anchor="t" bIns="0" lIns="0" spcFirstLastPara="1" rIns="0" wrap="square" tIns="0">
            <a:spAutoFit/>
          </a:bodyPr>
          <a:lstStyle/>
          <a:p>
            <a:pPr indent="-322581" lvl="1" marL="734061" marR="0" rtl="0" algn="l">
              <a:lnSpc>
                <a:spcPct val="120000"/>
              </a:lnSpc>
              <a:spcBef>
                <a:spcPts val="0"/>
              </a:spcBef>
              <a:spcAft>
                <a:spcPts val="0"/>
              </a:spcAft>
              <a:buClr>
                <a:srgbClr val="FFFFFF"/>
              </a:buClr>
              <a:buSzPts val="2700"/>
              <a:buFont typeface="Montserrat"/>
              <a:buChar char="•"/>
            </a:pPr>
            <a:r>
              <a:rPr i="0" lang="en-US" sz="2700" u="none" cap="none" strike="noStrike">
                <a:solidFill>
                  <a:srgbClr val="FFFFFF"/>
                </a:solidFill>
                <a:latin typeface="Montserrat"/>
                <a:ea typeface="Montserrat"/>
                <a:cs typeface="Montserrat"/>
                <a:sym typeface="Montserrat"/>
              </a:rPr>
              <a:t>Network with professionals</a:t>
            </a:r>
            <a:endParaRPr sz="700">
              <a:latin typeface="Montserrat"/>
              <a:ea typeface="Montserrat"/>
              <a:cs typeface="Montserrat"/>
              <a:sym typeface="Montserrat"/>
            </a:endParaRPr>
          </a:p>
          <a:p>
            <a:pPr indent="-444924" lvl="2" marL="1468122" marR="0" rtl="0" algn="l">
              <a:lnSpc>
                <a:spcPct val="120000"/>
              </a:lnSpc>
              <a:spcBef>
                <a:spcPts val="0"/>
              </a:spcBef>
              <a:spcAft>
                <a:spcPts val="0"/>
              </a:spcAft>
              <a:buClr>
                <a:srgbClr val="FFFFFF"/>
              </a:buClr>
              <a:buSzPts val="2700"/>
              <a:buFont typeface="Montserrat"/>
              <a:buChar char="•"/>
            </a:pPr>
            <a:r>
              <a:rPr i="0" lang="en-US" sz="2700" u="none" cap="none" strike="noStrike">
                <a:solidFill>
                  <a:srgbClr val="FFFFFF"/>
                </a:solidFill>
                <a:latin typeface="Montserrat"/>
                <a:ea typeface="Montserrat"/>
                <a:cs typeface="Montserrat"/>
                <a:sym typeface="Montserrat"/>
              </a:rPr>
              <a:t>Whether it’s a doctor you’re shadowing or a professional at a seminar, don’t hesitate to ask questions about the premed journey. Keep your options open -- explore many different medical specialties</a:t>
            </a:r>
            <a:endParaRPr sz="700">
              <a:latin typeface="Montserrat"/>
              <a:ea typeface="Montserrat"/>
              <a:cs typeface="Montserrat"/>
              <a:sym typeface="Montserrat"/>
            </a:endParaRPr>
          </a:p>
          <a:p>
            <a:pPr indent="-444924" lvl="2" marL="1468122" marR="0" rtl="0" algn="l">
              <a:lnSpc>
                <a:spcPct val="120000"/>
              </a:lnSpc>
              <a:spcBef>
                <a:spcPts val="0"/>
              </a:spcBef>
              <a:spcAft>
                <a:spcPts val="0"/>
              </a:spcAft>
              <a:buClr>
                <a:srgbClr val="FFFFFF"/>
              </a:buClr>
              <a:buSzPts val="2700"/>
              <a:buFont typeface="Montserrat"/>
              <a:buChar char="•"/>
            </a:pPr>
            <a:r>
              <a:rPr i="0" lang="en-US" sz="2700" u="none" cap="none" strike="noStrike">
                <a:solidFill>
                  <a:srgbClr val="FFFFFF"/>
                </a:solidFill>
                <a:latin typeface="Montserrat"/>
                <a:ea typeface="Montserrat"/>
                <a:cs typeface="Montserrat"/>
                <a:sym typeface="Montserrat"/>
              </a:rPr>
              <a:t>Interact with upperclassmen, whether it’s in pre-med clubs or medical extracurriculars, and gain advice on the premed journey. You can learn what courses to take and when, what clinical experience you might want to pursue, and what research you can join</a:t>
            </a:r>
            <a:endParaRPr sz="700">
              <a:latin typeface="Montserrat"/>
              <a:ea typeface="Montserrat"/>
              <a:cs typeface="Montserrat"/>
              <a:sym typeface="Montserrat"/>
            </a:endParaRPr>
          </a:p>
          <a:p>
            <a:pPr indent="-322581" lvl="1" marL="734061" marR="0" rtl="0" algn="l">
              <a:lnSpc>
                <a:spcPct val="120000"/>
              </a:lnSpc>
              <a:spcBef>
                <a:spcPts val="0"/>
              </a:spcBef>
              <a:spcAft>
                <a:spcPts val="0"/>
              </a:spcAft>
              <a:buClr>
                <a:srgbClr val="FFFFFF"/>
              </a:buClr>
              <a:buSzPts val="2700"/>
              <a:buFont typeface="Montserrat"/>
              <a:buChar char="•"/>
            </a:pPr>
            <a:r>
              <a:rPr i="0" lang="en-US" sz="2700" u="none" cap="none" strike="noStrike">
                <a:solidFill>
                  <a:srgbClr val="FFFFFF"/>
                </a:solidFill>
                <a:latin typeface="Montserrat"/>
                <a:ea typeface="Montserrat"/>
                <a:cs typeface="Montserrat"/>
                <a:sym typeface="Montserrat"/>
              </a:rPr>
              <a:t>Importance of Your Experiences</a:t>
            </a:r>
            <a:endParaRPr sz="700">
              <a:latin typeface="Montserrat"/>
              <a:ea typeface="Montserrat"/>
              <a:cs typeface="Montserrat"/>
              <a:sym typeface="Montserrat"/>
            </a:endParaRPr>
          </a:p>
          <a:p>
            <a:pPr indent="-444924" lvl="2" marL="1468122" marR="0" rtl="0" algn="l">
              <a:lnSpc>
                <a:spcPct val="120000"/>
              </a:lnSpc>
              <a:spcBef>
                <a:spcPts val="0"/>
              </a:spcBef>
              <a:spcAft>
                <a:spcPts val="0"/>
              </a:spcAft>
              <a:buClr>
                <a:srgbClr val="FFFFFF"/>
              </a:buClr>
              <a:buSzPts val="2700"/>
              <a:buFont typeface="Montserrat"/>
              <a:buChar char="•"/>
            </a:pPr>
            <a:r>
              <a:rPr i="0" lang="en-US" sz="2700" u="none" cap="none" strike="noStrike">
                <a:solidFill>
                  <a:srgbClr val="FFFFFF"/>
                </a:solidFill>
                <a:latin typeface="Montserrat"/>
                <a:ea typeface="Montserrat"/>
                <a:cs typeface="Montserrat"/>
                <a:sym typeface="Montserrat"/>
              </a:rPr>
              <a:t>Take note of each of your premed experiences -- volunteering, clinical experience, research, and non-clinical work. What do each of these experiences mean to you -- how have they impacted your view of healthcare? What drives you to pursue this, and why? Connect your passions to your career.</a:t>
            </a:r>
            <a:endParaRPr sz="700">
              <a:latin typeface="Montserrat"/>
              <a:ea typeface="Montserrat"/>
              <a:cs typeface="Montserrat"/>
              <a:sym typeface="Montserrat"/>
            </a:endParaRPr>
          </a:p>
          <a:p>
            <a:pPr indent="-444924" lvl="2" marL="1468122" marR="0" rtl="0" algn="l">
              <a:lnSpc>
                <a:spcPct val="120000"/>
              </a:lnSpc>
              <a:spcBef>
                <a:spcPts val="0"/>
              </a:spcBef>
              <a:spcAft>
                <a:spcPts val="0"/>
              </a:spcAft>
              <a:buClr>
                <a:srgbClr val="FFFFFF"/>
              </a:buClr>
              <a:buSzPts val="2700"/>
              <a:buFont typeface="Montserrat"/>
              <a:buChar char="•"/>
            </a:pPr>
            <a:r>
              <a:rPr i="0" lang="en-US" sz="2700" u="none" cap="none" strike="noStrike">
                <a:solidFill>
                  <a:srgbClr val="FFFFFF"/>
                </a:solidFill>
                <a:latin typeface="Montserrat"/>
                <a:ea typeface="Montserrat"/>
                <a:cs typeface="Montserrat"/>
                <a:sym typeface="Montserrat"/>
              </a:rPr>
              <a:t>There are virtues and vices to pursuing medicine -- how do you plan to balance both? What proves that you can balance both?</a:t>
            </a:r>
            <a:endParaRPr sz="700">
              <a:latin typeface="Montserrat"/>
              <a:ea typeface="Montserrat"/>
              <a:cs typeface="Montserrat"/>
              <a:sym typeface="Montserrat"/>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450" name="Shape 450"/>
        <p:cNvGrpSpPr/>
        <p:nvPr/>
      </p:nvGrpSpPr>
      <p:grpSpPr>
        <a:xfrm>
          <a:off x="0" y="0"/>
          <a:ext cx="0" cy="0"/>
          <a:chOff x="0" y="0"/>
          <a:chExt cx="0" cy="0"/>
        </a:xfrm>
      </p:grpSpPr>
      <p:sp>
        <p:nvSpPr>
          <p:cNvPr id="451" name="Google Shape;451;p37"/>
          <p:cNvSpPr/>
          <p:nvPr/>
        </p:nvSpPr>
        <p:spPr>
          <a:xfrm>
            <a:off x="3997129" y="-657511"/>
            <a:ext cx="14592681" cy="10944511"/>
          </a:xfrm>
          <a:custGeom>
            <a:rect b="b" l="l" r="r" t="t"/>
            <a:pathLst>
              <a:path extrusionOk="0" h="10944511" w="14592681">
                <a:moveTo>
                  <a:pt x="0" y="0"/>
                </a:moveTo>
                <a:lnTo>
                  <a:pt x="14592681" y="0"/>
                </a:lnTo>
                <a:lnTo>
                  <a:pt x="14592681" y="10944511"/>
                </a:lnTo>
                <a:lnTo>
                  <a:pt x="0" y="10944511"/>
                </a:lnTo>
                <a:lnTo>
                  <a:pt x="0" y="0"/>
                </a:lnTo>
                <a:close/>
              </a:path>
            </a:pathLst>
          </a:custGeom>
          <a:blipFill rotWithShape="1">
            <a:blip r:embed="rId3">
              <a:alphaModFix/>
            </a:blip>
            <a:stretch>
              <a:fillRect b="0" l="-471" r="-471" t="0"/>
            </a:stretch>
          </a:blipFill>
          <a:ln>
            <a:noFill/>
          </a:ln>
        </p:spPr>
      </p:sp>
      <p:sp>
        <p:nvSpPr>
          <p:cNvPr id="452" name="Google Shape;452;p37"/>
          <p:cNvSpPr/>
          <p:nvPr/>
        </p:nvSpPr>
        <p:spPr>
          <a:xfrm rot="-7020778">
            <a:off x="3309053" y="-3097739"/>
            <a:ext cx="17439639" cy="15803499"/>
          </a:xfrm>
          <a:prstGeom prst="rect">
            <a:avLst/>
          </a:prstGeom>
          <a:solidFill>
            <a:srgbClr val="2B2C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37"/>
          <p:cNvSpPr/>
          <p:nvPr/>
        </p:nvSpPr>
        <p:spPr>
          <a:xfrm rot="-7020778">
            <a:off x="-2414502" y="-5131639"/>
            <a:ext cx="21027899" cy="19391116"/>
          </a:xfrm>
          <a:prstGeom prst="rect">
            <a:avLst/>
          </a:prstGeom>
          <a:solidFill>
            <a:srgbClr val="3334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37"/>
          <p:cNvSpPr/>
          <p:nvPr/>
        </p:nvSpPr>
        <p:spPr>
          <a:xfrm rot="-7020778">
            <a:off x="-2979230" y="-3990097"/>
            <a:ext cx="21027899" cy="19391116"/>
          </a:xfrm>
          <a:prstGeom prst="rect">
            <a:avLst/>
          </a:prstGeom>
          <a:solidFill>
            <a:srgbClr val="3C3D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37"/>
          <p:cNvSpPr/>
          <p:nvPr/>
        </p:nvSpPr>
        <p:spPr>
          <a:xfrm rot="-7020778">
            <a:off x="-3807171" y="-3000955"/>
            <a:ext cx="21027899" cy="19391116"/>
          </a:xfrm>
          <a:prstGeom prst="rect">
            <a:avLst/>
          </a:prstGeom>
          <a:solidFill>
            <a:srgbClr val="4748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37"/>
          <p:cNvSpPr/>
          <p:nvPr/>
        </p:nvSpPr>
        <p:spPr>
          <a:xfrm rot="-7020778">
            <a:off x="-4687044" y="-2032513"/>
            <a:ext cx="21027899" cy="19391116"/>
          </a:xfrm>
          <a:prstGeom prst="rect">
            <a:avLst/>
          </a:prstGeom>
          <a:solidFill>
            <a:srgbClr val="5051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37"/>
          <p:cNvSpPr txBox="1"/>
          <p:nvPr/>
        </p:nvSpPr>
        <p:spPr>
          <a:xfrm>
            <a:off x="277077" y="596922"/>
            <a:ext cx="17733846" cy="1139780"/>
          </a:xfrm>
          <a:prstGeom prst="rect">
            <a:avLst/>
          </a:prstGeom>
          <a:noFill/>
          <a:ln>
            <a:noFill/>
          </a:ln>
        </p:spPr>
        <p:txBody>
          <a:bodyPr anchorCtr="0" anchor="t" bIns="0" lIns="0" spcFirstLastPara="1" rIns="0" wrap="square" tIns="0">
            <a:spAutoFit/>
          </a:bodyPr>
          <a:lstStyle/>
          <a:p>
            <a:pPr indent="0" lvl="0" marL="0" marR="0" rtl="0" algn="ctr">
              <a:lnSpc>
                <a:spcPct val="88998"/>
              </a:lnSpc>
              <a:spcBef>
                <a:spcPts val="0"/>
              </a:spcBef>
              <a:spcAft>
                <a:spcPts val="0"/>
              </a:spcAft>
              <a:buNone/>
            </a:pPr>
            <a:r>
              <a:rPr b="1" i="0" lang="en-US" sz="9353" u="none" cap="none" strike="noStrike">
                <a:solidFill>
                  <a:srgbClr val="FFFFFF"/>
                </a:solidFill>
                <a:latin typeface="Montserrat ExtraBold"/>
                <a:ea typeface="Montserrat ExtraBold"/>
                <a:cs typeface="Montserrat ExtraBold"/>
                <a:sym typeface="Montserrat ExtraBold"/>
              </a:rPr>
              <a:t>APPLYING FOR MED SCHOOL</a:t>
            </a:r>
            <a:endParaRPr/>
          </a:p>
        </p:txBody>
      </p:sp>
      <p:sp>
        <p:nvSpPr>
          <p:cNvPr id="458" name="Google Shape;458;p37"/>
          <p:cNvSpPr txBox="1"/>
          <p:nvPr/>
        </p:nvSpPr>
        <p:spPr>
          <a:xfrm>
            <a:off x="664489" y="3428989"/>
            <a:ext cx="16959000" cy="6826500"/>
          </a:xfrm>
          <a:prstGeom prst="rect">
            <a:avLst/>
          </a:prstGeom>
          <a:noFill/>
          <a:ln>
            <a:noFill/>
          </a:ln>
        </p:spPr>
        <p:txBody>
          <a:bodyPr anchorCtr="0" anchor="t" bIns="0" lIns="0" spcFirstLastPara="1" rIns="0" wrap="square" tIns="0">
            <a:spAutoFit/>
          </a:bodyPr>
          <a:lstStyle/>
          <a:p>
            <a:pPr indent="0" lvl="0" marL="0" marR="0" rtl="0" algn="ctr">
              <a:lnSpc>
                <a:spcPct val="120004"/>
              </a:lnSpc>
              <a:spcBef>
                <a:spcPts val="0"/>
              </a:spcBef>
              <a:spcAft>
                <a:spcPts val="0"/>
              </a:spcAft>
              <a:buNone/>
            </a:pPr>
            <a:r>
              <a:rPr i="0" lang="en-US" sz="4099" u="none" cap="none" strike="noStrike">
                <a:solidFill>
                  <a:srgbClr val="FFFFFF"/>
                </a:solidFill>
                <a:latin typeface="Montserrat"/>
                <a:ea typeface="Montserrat"/>
                <a:cs typeface="Montserrat"/>
                <a:sym typeface="Montserrat"/>
              </a:rPr>
              <a:t>Make yourself stand out among the applicants!</a:t>
            </a:r>
            <a:endParaRPr sz="500">
              <a:latin typeface="Montserrat"/>
              <a:ea typeface="Montserrat"/>
              <a:cs typeface="Montserrat"/>
              <a:sym typeface="Montserrat"/>
            </a:endParaRPr>
          </a:p>
          <a:p>
            <a:pPr indent="0" lvl="0" marL="0" marR="0" rtl="0" algn="ctr">
              <a:lnSpc>
                <a:spcPct val="120004"/>
              </a:lnSpc>
              <a:spcBef>
                <a:spcPts val="0"/>
              </a:spcBef>
              <a:spcAft>
                <a:spcPts val="0"/>
              </a:spcAft>
              <a:buNone/>
            </a:pPr>
            <a:r>
              <a:rPr i="0" lang="en-US" sz="4099" u="none" cap="none" strike="noStrike">
                <a:solidFill>
                  <a:srgbClr val="FFFFFF"/>
                </a:solidFill>
                <a:latin typeface="Montserrat"/>
                <a:ea typeface="Montserrat"/>
                <a:cs typeface="Montserrat"/>
                <a:sym typeface="Montserrat"/>
              </a:rPr>
              <a:t>What unique experiences do you bring to healthcare, and what have you pursued that makes you different? How can you be emblematic of the current, ever-changing field of healthcare, and bring professionalism and compassion to the table?</a:t>
            </a:r>
            <a:endParaRPr sz="500">
              <a:latin typeface="Montserrat"/>
              <a:ea typeface="Montserrat"/>
              <a:cs typeface="Montserrat"/>
              <a:sym typeface="Montserrat"/>
            </a:endParaRPr>
          </a:p>
          <a:p>
            <a:pPr indent="0" lvl="0" marL="0" marR="0" rtl="0" algn="ctr">
              <a:lnSpc>
                <a:spcPct val="120004"/>
              </a:lnSpc>
              <a:spcBef>
                <a:spcPts val="0"/>
              </a:spcBef>
              <a:spcAft>
                <a:spcPts val="0"/>
              </a:spcAft>
              <a:buNone/>
            </a:pPr>
            <a:r>
              <a:rPr i="0" lang="en-US" sz="4099" u="none" cap="none" strike="noStrike">
                <a:solidFill>
                  <a:srgbClr val="FFFFFF"/>
                </a:solidFill>
                <a:latin typeface="Montserrat"/>
                <a:ea typeface="Montserrat"/>
                <a:cs typeface="Montserrat"/>
                <a:sym typeface="Montserrat"/>
              </a:rPr>
              <a:t>REMEMBER - do not treat the premed journey like a checklist! Seek out opportunities that you are genuinely passionate about, and that support your interest in healthcare.</a:t>
            </a:r>
            <a:endParaRPr sz="500">
              <a:latin typeface="Montserrat"/>
              <a:ea typeface="Montserrat"/>
              <a:cs typeface="Montserrat"/>
              <a:sym typeface="Montserrat"/>
            </a:endParaRPr>
          </a:p>
          <a:p>
            <a:pPr indent="0" lvl="0" marL="0" marR="0" rtl="0" algn="l">
              <a:lnSpc>
                <a:spcPct val="120004"/>
              </a:lnSpc>
              <a:spcBef>
                <a:spcPts val="0"/>
              </a:spcBef>
              <a:spcAft>
                <a:spcPts val="0"/>
              </a:spcAft>
              <a:buNone/>
            </a:pPr>
            <a:r>
              <a:t/>
            </a:r>
            <a:endParaRPr b="0" i="0" sz="4999" u="none" cap="none" strike="noStrike">
              <a:solidFill>
                <a:srgbClr val="FFFFFF"/>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Тема Office">
  <a:themeElements>
    <a:clrScheme name="Стандартная">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Blue Yellow and Pink Geometric Opportunity Roadmap Presentation">
  <a:themeElements>
    <a:clrScheme name="Office">
      <a:dk1>
        <a:srgbClr val="282D6C"/>
      </a:dk1>
      <a:lt1>
        <a:srgbClr val="FEF6E0"/>
      </a:lt1>
      <a:dk2>
        <a:srgbClr val="FEBC1D"/>
      </a:dk2>
      <a:lt2>
        <a:srgbClr val="00B1D2"/>
      </a:lt2>
      <a:accent1>
        <a:srgbClr val="282D6C"/>
      </a:accent1>
      <a:accent2>
        <a:srgbClr val="185897"/>
      </a:accent2>
      <a:accent3>
        <a:srgbClr val="FE2E60"/>
      </a:accent3>
      <a:accent4>
        <a:srgbClr val="25003C"/>
      </a:accent4>
      <a:accent5>
        <a:srgbClr val="351B65"/>
      </a:accent5>
      <a:accent6>
        <a:srgbClr val="185897"/>
      </a:accent6>
      <a:hlink>
        <a:srgbClr val="0084B9"/>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